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60" r:id="rId3"/>
    <p:sldId id="301" r:id="rId4"/>
    <p:sldId id="302" r:id="rId5"/>
    <p:sldId id="257" r:id="rId6"/>
    <p:sldId id="259" r:id="rId7"/>
    <p:sldId id="291" r:id="rId8"/>
    <p:sldId id="258" r:id="rId9"/>
    <p:sldId id="262" r:id="rId10"/>
    <p:sldId id="261" r:id="rId11"/>
    <p:sldId id="265" r:id="rId12"/>
    <p:sldId id="287" r:id="rId13"/>
    <p:sldId id="308" r:id="rId14"/>
    <p:sldId id="286" r:id="rId15"/>
    <p:sldId id="282" r:id="rId16"/>
    <p:sldId id="283" r:id="rId17"/>
    <p:sldId id="284" r:id="rId18"/>
    <p:sldId id="285" r:id="rId19"/>
    <p:sldId id="268" r:id="rId20"/>
    <p:sldId id="269" r:id="rId21"/>
    <p:sldId id="267" r:id="rId22"/>
    <p:sldId id="270" r:id="rId23"/>
    <p:sldId id="271" r:id="rId24"/>
    <p:sldId id="292" r:id="rId25"/>
    <p:sldId id="273" r:id="rId26"/>
    <p:sldId id="274" r:id="rId27"/>
    <p:sldId id="303" r:id="rId28"/>
    <p:sldId id="309" r:id="rId29"/>
    <p:sldId id="272" r:id="rId30"/>
    <p:sldId id="310" r:id="rId31"/>
    <p:sldId id="296" r:id="rId32"/>
    <p:sldId id="307" r:id="rId33"/>
    <p:sldId id="298" r:id="rId34"/>
    <p:sldId id="299" r:id="rId35"/>
    <p:sldId id="300"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C7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68" autoAdjust="0"/>
    <p:restoredTop sz="80382" autoAdjust="0"/>
  </p:normalViewPr>
  <p:slideViewPr>
    <p:cSldViewPr snapToGrid="0" snapToObjects="1">
      <p:cViewPr>
        <p:scale>
          <a:sx n="100" d="100"/>
          <a:sy n="100" d="100"/>
        </p:scale>
        <p:origin x="-1184" y="-3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6A7D7A-444A-2741-A37B-1EF9228AE0E6}" type="doc">
      <dgm:prSet loTypeId="urn:microsoft.com/office/officeart/2009/3/layout/RandomtoResultProcess" loCatId="" qsTypeId="urn:microsoft.com/office/officeart/2005/8/quickstyle/3D7" qsCatId="3D" csTypeId="urn:microsoft.com/office/officeart/2005/8/colors/accent1_2" csCatId="accent1" phldr="1"/>
      <dgm:spPr/>
      <dgm:t>
        <a:bodyPr/>
        <a:lstStyle/>
        <a:p>
          <a:endParaRPr lang="en-US"/>
        </a:p>
      </dgm:t>
    </dgm:pt>
    <dgm:pt modelId="{937CDD1B-005E-074F-929F-2B26808699FA}">
      <dgm:prSet phldrT="[Text]"/>
      <dgm:spPr/>
      <dgm:t>
        <a:bodyPr/>
        <a:lstStyle/>
        <a:p>
          <a:r>
            <a:rPr lang="en-US" dirty="0" smtClean="0"/>
            <a:t>Signal and Noise</a:t>
          </a:r>
          <a:endParaRPr lang="en-US" dirty="0"/>
        </a:p>
      </dgm:t>
    </dgm:pt>
    <dgm:pt modelId="{FB45DCA1-4181-2149-A3DB-7B528A8B7460}" type="parTrans" cxnId="{1477C690-B1A3-FA43-9766-B29A995BBCE6}">
      <dgm:prSet/>
      <dgm:spPr/>
      <dgm:t>
        <a:bodyPr/>
        <a:lstStyle/>
        <a:p>
          <a:endParaRPr lang="en-US"/>
        </a:p>
      </dgm:t>
    </dgm:pt>
    <dgm:pt modelId="{A27F8081-4E92-2940-9289-BD8FCEB97BE1}" type="sibTrans" cxnId="{1477C690-B1A3-FA43-9766-B29A995BBCE6}">
      <dgm:prSet/>
      <dgm:spPr/>
      <dgm:t>
        <a:bodyPr/>
        <a:lstStyle/>
        <a:p>
          <a:endParaRPr lang="en-US"/>
        </a:p>
      </dgm:t>
    </dgm:pt>
    <dgm:pt modelId="{7F7991B8-54A8-D24B-9954-39512E6D90E5}">
      <dgm:prSet phldrT="[Text]"/>
      <dgm:spPr/>
      <dgm:t>
        <a:bodyPr/>
        <a:lstStyle/>
        <a:p>
          <a:r>
            <a:rPr lang="en-US" dirty="0" smtClean="0"/>
            <a:t>Group Informatics</a:t>
          </a:r>
          <a:endParaRPr lang="en-US" dirty="0"/>
        </a:p>
      </dgm:t>
    </dgm:pt>
    <dgm:pt modelId="{00A83B25-31E0-9C47-9A99-305EB638200B}" type="parTrans" cxnId="{42329549-2CC1-DB4B-B0C0-A8B1B469E011}">
      <dgm:prSet/>
      <dgm:spPr/>
      <dgm:t>
        <a:bodyPr/>
        <a:lstStyle/>
        <a:p>
          <a:endParaRPr lang="en-US"/>
        </a:p>
      </dgm:t>
    </dgm:pt>
    <dgm:pt modelId="{0D0C66E2-7C72-4345-8539-BA7F01EDFB2C}" type="sibTrans" cxnId="{42329549-2CC1-DB4B-B0C0-A8B1B469E011}">
      <dgm:prSet/>
      <dgm:spPr/>
      <dgm:t>
        <a:bodyPr/>
        <a:lstStyle/>
        <a:p>
          <a:endParaRPr lang="en-US"/>
        </a:p>
      </dgm:t>
    </dgm:pt>
    <dgm:pt modelId="{C348FC48-9CD0-3C45-9FA0-E3203A057EEA}">
      <dgm:prSet phldrT="[Text]"/>
      <dgm:spPr/>
      <dgm:t>
        <a:bodyPr/>
        <a:lstStyle/>
        <a:p>
          <a:r>
            <a:rPr lang="en-US" dirty="0" smtClean="0"/>
            <a:t>Learning Technologies</a:t>
          </a:r>
        </a:p>
        <a:p>
          <a:r>
            <a:rPr lang="en-US" dirty="0" smtClean="0"/>
            <a:t>Research</a:t>
          </a:r>
          <a:endParaRPr lang="en-US" dirty="0"/>
        </a:p>
      </dgm:t>
    </dgm:pt>
    <dgm:pt modelId="{C2730E85-F030-CF4D-AC7E-3ECEC91F9610}" type="parTrans" cxnId="{8F2BED48-A42C-CF4A-9281-4AAAF503C98D}">
      <dgm:prSet/>
      <dgm:spPr/>
      <dgm:t>
        <a:bodyPr/>
        <a:lstStyle/>
        <a:p>
          <a:endParaRPr lang="en-US"/>
        </a:p>
      </dgm:t>
    </dgm:pt>
    <dgm:pt modelId="{8240706A-CA4F-7441-B351-7C45CF24D003}" type="sibTrans" cxnId="{8F2BED48-A42C-CF4A-9281-4AAAF503C98D}">
      <dgm:prSet/>
      <dgm:spPr/>
      <dgm:t>
        <a:bodyPr/>
        <a:lstStyle/>
        <a:p>
          <a:endParaRPr lang="en-US"/>
        </a:p>
      </dgm:t>
    </dgm:pt>
    <dgm:pt modelId="{4116128B-185F-FF46-B0BB-6B1178D1BB81}">
      <dgm:prSet phldrT="[Text]"/>
      <dgm:spPr/>
      <dgm:t>
        <a:bodyPr/>
        <a:lstStyle/>
        <a:p>
          <a:r>
            <a:rPr lang="en-US" dirty="0" smtClean="0"/>
            <a:t>Where and How People Learn Now</a:t>
          </a:r>
          <a:endParaRPr lang="en-US" dirty="0"/>
        </a:p>
      </dgm:t>
    </dgm:pt>
    <dgm:pt modelId="{FD12AB63-061F-AF46-B1AE-E4F85D0FF3AF}" type="parTrans" cxnId="{5FB4E5D1-EB82-E44F-9138-ECF48573285D}">
      <dgm:prSet/>
      <dgm:spPr/>
      <dgm:t>
        <a:bodyPr/>
        <a:lstStyle/>
        <a:p>
          <a:endParaRPr lang="en-US"/>
        </a:p>
      </dgm:t>
    </dgm:pt>
    <dgm:pt modelId="{406E35AF-95EA-5E4B-BC4D-481492586EB0}" type="sibTrans" cxnId="{5FB4E5D1-EB82-E44F-9138-ECF48573285D}">
      <dgm:prSet/>
      <dgm:spPr/>
      <dgm:t>
        <a:bodyPr/>
        <a:lstStyle/>
        <a:p>
          <a:endParaRPr lang="en-US"/>
        </a:p>
      </dgm:t>
    </dgm:pt>
    <dgm:pt modelId="{55A5E985-8757-DA49-8513-F388E209F2AE}">
      <dgm:prSet phldrT="[Text]"/>
      <dgm:spPr/>
      <dgm:t>
        <a:bodyPr/>
        <a:lstStyle/>
        <a:p>
          <a:r>
            <a:rPr lang="en-US" dirty="0" smtClean="0"/>
            <a:t>Design based Research</a:t>
          </a:r>
          <a:endParaRPr lang="en-US" dirty="0"/>
        </a:p>
      </dgm:t>
    </dgm:pt>
    <dgm:pt modelId="{840C3AE2-80EB-5D4A-872B-A0A29FA6DC06}" type="parTrans" cxnId="{9F67A4B2-2E3F-3947-BF4A-676D179E0AF8}">
      <dgm:prSet/>
      <dgm:spPr/>
      <dgm:t>
        <a:bodyPr/>
        <a:lstStyle/>
        <a:p>
          <a:endParaRPr lang="en-US"/>
        </a:p>
      </dgm:t>
    </dgm:pt>
    <dgm:pt modelId="{B0DCB214-5DD1-424F-9190-43B96D11E6D9}" type="sibTrans" cxnId="{9F67A4B2-2E3F-3947-BF4A-676D179E0AF8}">
      <dgm:prSet/>
      <dgm:spPr/>
      <dgm:t>
        <a:bodyPr/>
        <a:lstStyle/>
        <a:p>
          <a:endParaRPr lang="en-US"/>
        </a:p>
      </dgm:t>
    </dgm:pt>
    <dgm:pt modelId="{C529C5D3-3DEE-3342-9D81-F21B787904B9}">
      <dgm:prSet phldrT="[Text]"/>
      <dgm:spPr/>
      <dgm:t>
        <a:bodyPr/>
        <a:lstStyle/>
        <a:p>
          <a:r>
            <a:rPr lang="en-US" dirty="0" smtClean="0"/>
            <a:t>Group Informatics and </a:t>
          </a:r>
          <a:r>
            <a:rPr lang="en-US" dirty="0" err="1" smtClean="0"/>
            <a:t>CSCL@Work</a:t>
          </a:r>
          <a:endParaRPr lang="en-US" dirty="0"/>
        </a:p>
      </dgm:t>
    </dgm:pt>
    <dgm:pt modelId="{2CFA076C-8840-1B43-BB4D-68D094F7DBB1}" type="parTrans" cxnId="{1F8392A6-FF66-3B45-A9E5-5E7277FE741C}">
      <dgm:prSet/>
      <dgm:spPr/>
      <dgm:t>
        <a:bodyPr/>
        <a:lstStyle/>
        <a:p>
          <a:endParaRPr lang="en-US"/>
        </a:p>
      </dgm:t>
    </dgm:pt>
    <dgm:pt modelId="{09C9334D-A21E-6E48-A4F3-C1BD106F38B7}" type="sibTrans" cxnId="{1F8392A6-FF66-3B45-A9E5-5E7277FE741C}">
      <dgm:prSet/>
      <dgm:spPr/>
      <dgm:t>
        <a:bodyPr/>
        <a:lstStyle/>
        <a:p>
          <a:endParaRPr lang="en-US"/>
        </a:p>
      </dgm:t>
    </dgm:pt>
    <dgm:pt modelId="{60BFC1B2-4DC1-0747-9891-9BECD17DB306}" type="pres">
      <dgm:prSet presAssocID="{D06A7D7A-444A-2741-A37B-1EF9228AE0E6}" presName="Name0" presStyleCnt="0">
        <dgm:presLayoutVars>
          <dgm:dir/>
          <dgm:animOne val="branch"/>
          <dgm:animLvl val="lvl"/>
        </dgm:presLayoutVars>
      </dgm:prSet>
      <dgm:spPr/>
      <dgm:t>
        <a:bodyPr/>
        <a:lstStyle/>
        <a:p>
          <a:endParaRPr lang="en-US"/>
        </a:p>
      </dgm:t>
    </dgm:pt>
    <dgm:pt modelId="{A78DBAB6-1F6C-7C48-82A9-41A102E2B925}" type="pres">
      <dgm:prSet presAssocID="{937CDD1B-005E-074F-929F-2B26808699FA}" presName="chaos" presStyleCnt="0"/>
      <dgm:spPr/>
    </dgm:pt>
    <dgm:pt modelId="{29EEC4FA-2A74-5341-B935-4717EF2BAB74}" type="pres">
      <dgm:prSet presAssocID="{937CDD1B-005E-074F-929F-2B26808699FA}" presName="parTx1" presStyleLbl="revTx" presStyleIdx="0" presStyleCnt="5"/>
      <dgm:spPr/>
      <dgm:t>
        <a:bodyPr/>
        <a:lstStyle/>
        <a:p>
          <a:endParaRPr lang="en-US"/>
        </a:p>
      </dgm:t>
    </dgm:pt>
    <dgm:pt modelId="{A3DC0F68-E519-AD45-AC18-65ABDC4058FA}" type="pres">
      <dgm:prSet presAssocID="{937CDD1B-005E-074F-929F-2B26808699FA}" presName="desTx1" presStyleLbl="revTx" presStyleIdx="1" presStyleCnt="5">
        <dgm:presLayoutVars>
          <dgm:bulletEnabled val="1"/>
        </dgm:presLayoutVars>
      </dgm:prSet>
      <dgm:spPr/>
      <dgm:t>
        <a:bodyPr/>
        <a:lstStyle/>
        <a:p>
          <a:endParaRPr lang="en-US"/>
        </a:p>
      </dgm:t>
    </dgm:pt>
    <dgm:pt modelId="{0574A8C3-BF72-3C45-B823-BAAE3EC98A43}" type="pres">
      <dgm:prSet presAssocID="{937CDD1B-005E-074F-929F-2B26808699FA}" presName="c1" presStyleLbl="node1" presStyleIdx="0" presStyleCnt="19"/>
      <dgm:spPr/>
    </dgm:pt>
    <dgm:pt modelId="{D2806FE5-7B1A-E24E-BD05-E263D2D937B1}" type="pres">
      <dgm:prSet presAssocID="{937CDD1B-005E-074F-929F-2B26808699FA}" presName="c2" presStyleLbl="node1" presStyleIdx="1" presStyleCnt="19"/>
      <dgm:spPr/>
    </dgm:pt>
    <dgm:pt modelId="{F7AB84BB-C54B-E847-8BA0-1ECFE84C28BE}" type="pres">
      <dgm:prSet presAssocID="{937CDD1B-005E-074F-929F-2B26808699FA}" presName="c3" presStyleLbl="node1" presStyleIdx="2" presStyleCnt="19"/>
      <dgm:spPr/>
    </dgm:pt>
    <dgm:pt modelId="{CC7E0E44-25AA-7841-A55D-D5A4AF4DA2A6}" type="pres">
      <dgm:prSet presAssocID="{937CDD1B-005E-074F-929F-2B26808699FA}" presName="c4" presStyleLbl="node1" presStyleIdx="3" presStyleCnt="19"/>
      <dgm:spPr/>
    </dgm:pt>
    <dgm:pt modelId="{DEE70EDA-6A09-AC40-93C2-EEBF57FBAE81}" type="pres">
      <dgm:prSet presAssocID="{937CDD1B-005E-074F-929F-2B26808699FA}" presName="c5" presStyleLbl="node1" presStyleIdx="4" presStyleCnt="19"/>
      <dgm:spPr/>
    </dgm:pt>
    <dgm:pt modelId="{19669FE5-2A89-F94A-80CE-3B13822D6B61}" type="pres">
      <dgm:prSet presAssocID="{937CDD1B-005E-074F-929F-2B26808699FA}" presName="c6" presStyleLbl="node1" presStyleIdx="5" presStyleCnt="19"/>
      <dgm:spPr/>
    </dgm:pt>
    <dgm:pt modelId="{2C8319C8-C391-004A-9B8E-427B2B114E2F}" type="pres">
      <dgm:prSet presAssocID="{937CDD1B-005E-074F-929F-2B26808699FA}" presName="c7" presStyleLbl="node1" presStyleIdx="6" presStyleCnt="19"/>
      <dgm:spPr/>
    </dgm:pt>
    <dgm:pt modelId="{8F8E5C8E-CD66-264A-AD4D-C8BEF92F65F4}" type="pres">
      <dgm:prSet presAssocID="{937CDD1B-005E-074F-929F-2B26808699FA}" presName="c8" presStyleLbl="node1" presStyleIdx="7" presStyleCnt="19"/>
      <dgm:spPr/>
    </dgm:pt>
    <dgm:pt modelId="{ADCFC983-E5E7-7B49-BC1B-6A3756C492D3}" type="pres">
      <dgm:prSet presAssocID="{937CDD1B-005E-074F-929F-2B26808699FA}" presName="c9" presStyleLbl="node1" presStyleIdx="8" presStyleCnt="19"/>
      <dgm:spPr/>
    </dgm:pt>
    <dgm:pt modelId="{AFB9DBDC-733C-D441-9D0E-19C100142117}" type="pres">
      <dgm:prSet presAssocID="{937CDD1B-005E-074F-929F-2B26808699FA}" presName="c10" presStyleLbl="node1" presStyleIdx="9" presStyleCnt="19"/>
      <dgm:spPr/>
    </dgm:pt>
    <dgm:pt modelId="{1C34EAB7-54D3-064F-903D-BB48790516E0}" type="pres">
      <dgm:prSet presAssocID="{937CDD1B-005E-074F-929F-2B26808699FA}" presName="c11" presStyleLbl="node1" presStyleIdx="10" presStyleCnt="19"/>
      <dgm:spPr/>
    </dgm:pt>
    <dgm:pt modelId="{A60244B4-A944-D446-A848-FC302AA20FB4}" type="pres">
      <dgm:prSet presAssocID="{937CDD1B-005E-074F-929F-2B26808699FA}" presName="c12" presStyleLbl="node1" presStyleIdx="11" presStyleCnt="19"/>
      <dgm:spPr/>
    </dgm:pt>
    <dgm:pt modelId="{3F3B7BED-D0BA-EE44-98C5-80D500CF09C8}" type="pres">
      <dgm:prSet presAssocID="{937CDD1B-005E-074F-929F-2B26808699FA}" presName="c13" presStyleLbl="node1" presStyleIdx="12" presStyleCnt="19"/>
      <dgm:spPr/>
    </dgm:pt>
    <dgm:pt modelId="{E32966A2-92C0-0444-8978-3415CE61AB3B}" type="pres">
      <dgm:prSet presAssocID="{937CDD1B-005E-074F-929F-2B26808699FA}" presName="c14" presStyleLbl="node1" presStyleIdx="13" presStyleCnt="19"/>
      <dgm:spPr/>
    </dgm:pt>
    <dgm:pt modelId="{DD3EAC22-4411-F94D-A1D6-6E1F4F8EC3B1}" type="pres">
      <dgm:prSet presAssocID="{937CDD1B-005E-074F-929F-2B26808699FA}" presName="c15" presStyleLbl="node1" presStyleIdx="14" presStyleCnt="19"/>
      <dgm:spPr/>
    </dgm:pt>
    <dgm:pt modelId="{E246B67C-04E6-2B4A-B5F2-5AB1D744D508}" type="pres">
      <dgm:prSet presAssocID="{937CDD1B-005E-074F-929F-2B26808699FA}" presName="c16" presStyleLbl="node1" presStyleIdx="15" presStyleCnt="19"/>
      <dgm:spPr/>
    </dgm:pt>
    <dgm:pt modelId="{093EB201-FF56-3E4C-9DF6-1541BAF6FCF6}" type="pres">
      <dgm:prSet presAssocID="{937CDD1B-005E-074F-929F-2B26808699FA}" presName="c17" presStyleLbl="node1" presStyleIdx="16" presStyleCnt="19"/>
      <dgm:spPr/>
    </dgm:pt>
    <dgm:pt modelId="{A7A75BDD-3F28-4C44-8440-7C2035EE631C}" type="pres">
      <dgm:prSet presAssocID="{937CDD1B-005E-074F-929F-2B26808699FA}" presName="c18" presStyleLbl="node1" presStyleIdx="17" presStyleCnt="19"/>
      <dgm:spPr/>
    </dgm:pt>
    <dgm:pt modelId="{14914BA2-1855-A04C-AE77-D00E33AC6673}" type="pres">
      <dgm:prSet presAssocID="{A27F8081-4E92-2940-9289-BD8FCEB97BE1}" presName="chevronComposite1" presStyleCnt="0"/>
      <dgm:spPr/>
    </dgm:pt>
    <dgm:pt modelId="{4833B616-DA95-D84D-B406-0F548C06E90C}" type="pres">
      <dgm:prSet presAssocID="{A27F8081-4E92-2940-9289-BD8FCEB97BE1}" presName="chevron1" presStyleLbl="sibTrans2D1" presStyleIdx="0" presStyleCnt="2"/>
      <dgm:spPr/>
    </dgm:pt>
    <dgm:pt modelId="{257F2A31-2A35-5947-B68F-55E1A972AACA}" type="pres">
      <dgm:prSet presAssocID="{A27F8081-4E92-2940-9289-BD8FCEB97BE1}" presName="spChevron1" presStyleCnt="0"/>
      <dgm:spPr/>
    </dgm:pt>
    <dgm:pt modelId="{A718D07B-D663-7943-98B0-C6292A3D2BF3}" type="pres">
      <dgm:prSet presAssocID="{C348FC48-9CD0-3C45-9FA0-E3203A057EEA}" presName="middle" presStyleCnt="0"/>
      <dgm:spPr/>
    </dgm:pt>
    <dgm:pt modelId="{02E7F7E9-1F78-B64B-89ED-1ACCB3C8D253}" type="pres">
      <dgm:prSet presAssocID="{C348FC48-9CD0-3C45-9FA0-E3203A057EEA}" presName="parTxMid" presStyleLbl="revTx" presStyleIdx="2" presStyleCnt="5"/>
      <dgm:spPr/>
      <dgm:t>
        <a:bodyPr/>
        <a:lstStyle/>
        <a:p>
          <a:endParaRPr lang="en-US"/>
        </a:p>
      </dgm:t>
    </dgm:pt>
    <dgm:pt modelId="{DDC37B81-7792-2A45-BD61-3301D9155292}" type="pres">
      <dgm:prSet presAssocID="{C348FC48-9CD0-3C45-9FA0-E3203A057EEA}" presName="desTxMid" presStyleLbl="revTx" presStyleIdx="3" presStyleCnt="5">
        <dgm:presLayoutVars>
          <dgm:bulletEnabled val="1"/>
        </dgm:presLayoutVars>
      </dgm:prSet>
      <dgm:spPr/>
      <dgm:t>
        <a:bodyPr/>
        <a:lstStyle/>
        <a:p>
          <a:endParaRPr lang="en-US"/>
        </a:p>
      </dgm:t>
    </dgm:pt>
    <dgm:pt modelId="{AD9A8A5B-958A-904F-B585-D0E87FB8EE98}" type="pres">
      <dgm:prSet presAssocID="{C348FC48-9CD0-3C45-9FA0-E3203A057EEA}" presName="spMid" presStyleCnt="0"/>
      <dgm:spPr/>
    </dgm:pt>
    <dgm:pt modelId="{8758DEF5-7290-C043-8E8A-74CCEC0645B5}" type="pres">
      <dgm:prSet presAssocID="{8240706A-CA4F-7441-B351-7C45CF24D003}" presName="chevronComposite1" presStyleCnt="0"/>
      <dgm:spPr/>
    </dgm:pt>
    <dgm:pt modelId="{980CBB3B-B324-6840-96E5-9B47FC6B3FCE}" type="pres">
      <dgm:prSet presAssocID="{8240706A-CA4F-7441-B351-7C45CF24D003}" presName="chevron1" presStyleLbl="sibTrans2D1" presStyleIdx="1" presStyleCnt="2"/>
      <dgm:spPr/>
    </dgm:pt>
    <dgm:pt modelId="{5C8BDCD6-B3E9-9242-A7F2-41B79D338E1E}" type="pres">
      <dgm:prSet presAssocID="{8240706A-CA4F-7441-B351-7C45CF24D003}" presName="spChevron1" presStyleCnt="0"/>
      <dgm:spPr/>
    </dgm:pt>
    <dgm:pt modelId="{247BEA38-774F-3049-B4E9-B50C0F3C2609}" type="pres">
      <dgm:prSet presAssocID="{55A5E985-8757-DA49-8513-F388E209F2AE}" presName="last" presStyleCnt="0"/>
      <dgm:spPr/>
    </dgm:pt>
    <dgm:pt modelId="{D544626B-4AD1-8D4C-9C84-7C9B9C4FA6CC}" type="pres">
      <dgm:prSet presAssocID="{55A5E985-8757-DA49-8513-F388E209F2AE}" presName="circleTx" presStyleLbl="node1" presStyleIdx="18" presStyleCnt="19"/>
      <dgm:spPr/>
      <dgm:t>
        <a:bodyPr/>
        <a:lstStyle/>
        <a:p>
          <a:endParaRPr lang="en-US"/>
        </a:p>
      </dgm:t>
    </dgm:pt>
    <dgm:pt modelId="{80AFD96C-6FBD-834E-8DB5-E6CDD1EEC150}" type="pres">
      <dgm:prSet presAssocID="{55A5E985-8757-DA49-8513-F388E209F2AE}" presName="desTxN" presStyleLbl="revTx" presStyleIdx="4" presStyleCnt="5">
        <dgm:presLayoutVars>
          <dgm:bulletEnabled val="1"/>
        </dgm:presLayoutVars>
      </dgm:prSet>
      <dgm:spPr/>
      <dgm:t>
        <a:bodyPr/>
        <a:lstStyle/>
        <a:p>
          <a:endParaRPr lang="en-US"/>
        </a:p>
      </dgm:t>
    </dgm:pt>
    <dgm:pt modelId="{D69AD1E8-AB9C-A140-A2B5-268B795E853D}" type="pres">
      <dgm:prSet presAssocID="{55A5E985-8757-DA49-8513-F388E209F2AE}" presName="spN" presStyleCnt="0"/>
      <dgm:spPr/>
    </dgm:pt>
  </dgm:ptLst>
  <dgm:cxnLst>
    <dgm:cxn modelId="{9F67A4B2-2E3F-3947-BF4A-676D179E0AF8}" srcId="{D06A7D7A-444A-2741-A37B-1EF9228AE0E6}" destId="{55A5E985-8757-DA49-8513-F388E209F2AE}" srcOrd="2" destOrd="0" parTransId="{840C3AE2-80EB-5D4A-872B-A0A29FA6DC06}" sibTransId="{B0DCB214-5DD1-424F-9190-43B96D11E6D9}"/>
    <dgm:cxn modelId="{A891D26C-17F3-5848-BCFF-89B7B18A8E7B}" type="presOf" srcId="{7F7991B8-54A8-D24B-9954-39512E6D90E5}" destId="{A3DC0F68-E519-AD45-AC18-65ABDC4058FA}" srcOrd="0" destOrd="0" presId="urn:microsoft.com/office/officeart/2009/3/layout/RandomtoResultProcess"/>
    <dgm:cxn modelId="{8F2BED48-A42C-CF4A-9281-4AAAF503C98D}" srcId="{D06A7D7A-444A-2741-A37B-1EF9228AE0E6}" destId="{C348FC48-9CD0-3C45-9FA0-E3203A057EEA}" srcOrd="1" destOrd="0" parTransId="{C2730E85-F030-CF4D-AC7E-3ECEC91F9610}" sibTransId="{8240706A-CA4F-7441-B351-7C45CF24D003}"/>
    <dgm:cxn modelId="{42329549-2CC1-DB4B-B0C0-A8B1B469E011}" srcId="{937CDD1B-005E-074F-929F-2B26808699FA}" destId="{7F7991B8-54A8-D24B-9954-39512E6D90E5}" srcOrd="0" destOrd="0" parTransId="{00A83B25-31E0-9C47-9A99-305EB638200B}" sibTransId="{0D0C66E2-7C72-4345-8539-BA7F01EDFB2C}"/>
    <dgm:cxn modelId="{1477C690-B1A3-FA43-9766-B29A995BBCE6}" srcId="{D06A7D7A-444A-2741-A37B-1EF9228AE0E6}" destId="{937CDD1B-005E-074F-929F-2B26808699FA}" srcOrd="0" destOrd="0" parTransId="{FB45DCA1-4181-2149-A3DB-7B528A8B7460}" sibTransId="{A27F8081-4E92-2940-9289-BD8FCEB97BE1}"/>
    <dgm:cxn modelId="{9C7F53E9-F88C-9048-B870-49736488899C}" type="presOf" srcId="{937CDD1B-005E-074F-929F-2B26808699FA}" destId="{29EEC4FA-2A74-5341-B935-4717EF2BAB74}" srcOrd="0" destOrd="0" presId="urn:microsoft.com/office/officeart/2009/3/layout/RandomtoResultProcess"/>
    <dgm:cxn modelId="{43BB3578-AF9C-D547-A153-21213F5F08BE}" type="presOf" srcId="{4116128B-185F-FF46-B0BB-6B1178D1BB81}" destId="{DDC37B81-7792-2A45-BD61-3301D9155292}" srcOrd="0" destOrd="0" presId="urn:microsoft.com/office/officeart/2009/3/layout/RandomtoResultProcess"/>
    <dgm:cxn modelId="{1F8392A6-FF66-3B45-A9E5-5E7277FE741C}" srcId="{55A5E985-8757-DA49-8513-F388E209F2AE}" destId="{C529C5D3-3DEE-3342-9D81-F21B787904B9}" srcOrd="0" destOrd="0" parTransId="{2CFA076C-8840-1B43-BB4D-68D094F7DBB1}" sibTransId="{09C9334D-A21E-6E48-A4F3-C1BD106F38B7}"/>
    <dgm:cxn modelId="{32B83897-1C19-FF40-BEA0-5E4B80BEB718}" type="presOf" srcId="{55A5E985-8757-DA49-8513-F388E209F2AE}" destId="{D544626B-4AD1-8D4C-9C84-7C9B9C4FA6CC}" srcOrd="0" destOrd="0" presId="urn:microsoft.com/office/officeart/2009/3/layout/RandomtoResultProcess"/>
    <dgm:cxn modelId="{22286D57-5BE3-8E48-971D-B405B7795C72}" type="presOf" srcId="{D06A7D7A-444A-2741-A37B-1EF9228AE0E6}" destId="{60BFC1B2-4DC1-0747-9891-9BECD17DB306}" srcOrd="0" destOrd="0" presId="urn:microsoft.com/office/officeart/2009/3/layout/RandomtoResultProcess"/>
    <dgm:cxn modelId="{5FB4E5D1-EB82-E44F-9138-ECF48573285D}" srcId="{C348FC48-9CD0-3C45-9FA0-E3203A057EEA}" destId="{4116128B-185F-FF46-B0BB-6B1178D1BB81}" srcOrd="0" destOrd="0" parTransId="{FD12AB63-061F-AF46-B1AE-E4F85D0FF3AF}" sibTransId="{406E35AF-95EA-5E4B-BC4D-481492586EB0}"/>
    <dgm:cxn modelId="{5DFCB107-1FB0-C946-9D86-16303CF4B419}" type="presOf" srcId="{C348FC48-9CD0-3C45-9FA0-E3203A057EEA}" destId="{02E7F7E9-1F78-B64B-89ED-1ACCB3C8D253}" srcOrd="0" destOrd="0" presId="urn:microsoft.com/office/officeart/2009/3/layout/RandomtoResultProcess"/>
    <dgm:cxn modelId="{DB7B04AE-224C-7841-ACA9-9E8F6C6DCFCB}" type="presOf" srcId="{C529C5D3-3DEE-3342-9D81-F21B787904B9}" destId="{80AFD96C-6FBD-834E-8DB5-E6CDD1EEC150}" srcOrd="0" destOrd="0" presId="urn:microsoft.com/office/officeart/2009/3/layout/RandomtoResultProcess"/>
    <dgm:cxn modelId="{89D01F05-3FCC-F045-B656-4817B5AAAB86}" type="presParOf" srcId="{60BFC1B2-4DC1-0747-9891-9BECD17DB306}" destId="{A78DBAB6-1F6C-7C48-82A9-41A102E2B925}" srcOrd="0" destOrd="0" presId="urn:microsoft.com/office/officeart/2009/3/layout/RandomtoResultProcess"/>
    <dgm:cxn modelId="{4F34F465-38F5-4549-97C8-DE6A574CBEC2}" type="presParOf" srcId="{A78DBAB6-1F6C-7C48-82A9-41A102E2B925}" destId="{29EEC4FA-2A74-5341-B935-4717EF2BAB74}" srcOrd="0" destOrd="0" presId="urn:microsoft.com/office/officeart/2009/3/layout/RandomtoResultProcess"/>
    <dgm:cxn modelId="{32FED144-1801-FF49-A8FB-46D2C669C16A}" type="presParOf" srcId="{A78DBAB6-1F6C-7C48-82A9-41A102E2B925}" destId="{A3DC0F68-E519-AD45-AC18-65ABDC4058FA}" srcOrd="1" destOrd="0" presId="urn:microsoft.com/office/officeart/2009/3/layout/RandomtoResultProcess"/>
    <dgm:cxn modelId="{5793BA91-0E32-9B4E-8D0B-07D10B1620C7}" type="presParOf" srcId="{A78DBAB6-1F6C-7C48-82A9-41A102E2B925}" destId="{0574A8C3-BF72-3C45-B823-BAAE3EC98A43}" srcOrd="2" destOrd="0" presId="urn:microsoft.com/office/officeart/2009/3/layout/RandomtoResultProcess"/>
    <dgm:cxn modelId="{A5A8E931-3F94-E549-A763-D43BC4506AC3}" type="presParOf" srcId="{A78DBAB6-1F6C-7C48-82A9-41A102E2B925}" destId="{D2806FE5-7B1A-E24E-BD05-E263D2D937B1}" srcOrd="3" destOrd="0" presId="urn:microsoft.com/office/officeart/2009/3/layout/RandomtoResultProcess"/>
    <dgm:cxn modelId="{4E1085F6-64D1-574B-8C98-1A15D011925B}" type="presParOf" srcId="{A78DBAB6-1F6C-7C48-82A9-41A102E2B925}" destId="{F7AB84BB-C54B-E847-8BA0-1ECFE84C28BE}" srcOrd="4" destOrd="0" presId="urn:microsoft.com/office/officeart/2009/3/layout/RandomtoResultProcess"/>
    <dgm:cxn modelId="{EB73A957-EEDB-F943-AFD5-7ED82612531C}" type="presParOf" srcId="{A78DBAB6-1F6C-7C48-82A9-41A102E2B925}" destId="{CC7E0E44-25AA-7841-A55D-D5A4AF4DA2A6}" srcOrd="5" destOrd="0" presId="urn:microsoft.com/office/officeart/2009/3/layout/RandomtoResultProcess"/>
    <dgm:cxn modelId="{8A173E15-7C71-D643-8CE2-1DC332296A27}" type="presParOf" srcId="{A78DBAB6-1F6C-7C48-82A9-41A102E2B925}" destId="{DEE70EDA-6A09-AC40-93C2-EEBF57FBAE81}" srcOrd="6" destOrd="0" presId="urn:microsoft.com/office/officeart/2009/3/layout/RandomtoResultProcess"/>
    <dgm:cxn modelId="{259B2DD6-EE3B-3645-9FC9-7DDF38478DFD}" type="presParOf" srcId="{A78DBAB6-1F6C-7C48-82A9-41A102E2B925}" destId="{19669FE5-2A89-F94A-80CE-3B13822D6B61}" srcOrd="7" destOrd="0" presId="urn:microsoft.com/office/officeart/2009/3/layout/RandomtoResultProcess"/>
    <dgm:cxn modelId="{CC386968-2176-4A4D-9BF1-016CD6E12933}" type="presParOf" srcId="{A78DBAB6-1F6C-7C48-82A9-41A102E2B925}" destId="{2C8319C8-C391-004A-9B8E-427B2B114E2F}" srcOrd="8" destOrd="0" presId="urn:microsoft.com/office/officeart/2009/3/layout/RandomtoResultProcess"/>
    <dgm:cxn modelId="{FCAC800C-EAF7-B549-B45E-273FFA45B5D2}" type="presParOf" srcId="{A78DBAB6-1F6C-7C48-82A9-41A102E2B925}" destId="{8F8E5C8E-CD66-264A-AD4D-C8BEF92F65F4}" srcOrd="9" destOrd="0" presId="urn:microsoft.com/office/officeart/2009/3/layout/RandomtoResultProcess"/>
    <dgm:cxn modelId="{E9E40895-2505-844D-96E3-C16F2D9D856F}" type="presParOf" srcId="{A78DBAB6-1F6C-7C48-82A9-41A102E2B925}" destId="{ADCFC983-E5E7-7B49-BC1B-6A3756C492D3}" srcOrd="10" destOrd="0" presId="urn:microsoft.com/office/officeart/2009/3/layout/RandomtoResultProcess"/>
    <dgm:cxn modelId="{AC4650C7-6C2A-7E40-991B-4E2561EF8A80}" type="presParOf" srcId="{A78DBAB6-1F6C-7C48-82A9-41A102E2B925}" destId="{AFB9DBDC-733C-D441-9D0E-19C100142117}" srcOrd="11" destOrd="0" presId="urn:microsoft.com/office/officeart/2009/3/layout/RandomtoResultProcess"/>
    <dgm:cxn modelId="{99249122-B8D3-5245-8708-A8E2CAE54E5B}" type="presParOf" srcId="{A78DBAB6-1F6C-7C48-82A9-41A102E2B925}" destId="{1C34EAB7-54D3-064F-903D-BB48790516E0}" srcOrd="12" destOrd="0" presId="urn:microsoft.com/office/officeart/2009/3/layout/RandomtoResultProcess"/>
    <dgm:cxn modelId="{C651C209-6FAF-9945-8136-6275734F5E5E}" type="presParOf" srcId="{A78DBAB6-1F6C-7C48-82A9-41A102E2B925}" destId="{A60244B4-A944-D446-A848-FC302AA20FB4}" srcOrd="13" destOrd="0" presId="urn:microsoft.com/office/officeart/2009/3/layout/RandomtoResultProcess"/>
    <dgm:cxn modelId="{B463F9A0-B722-CB4B-9209-FF3D49EEC919}" type="presParOf" srcId="{A78DBAB6-1F6C-7C48-82A9-41A102E2B925}" destId="{3F3B7BED-D0BA-EE44-98C5-80D500CF09C8}" srcOrd="14" destOrd="0" presId="urn:microsoft.com/office/officeart/2009/3/layout/RandomtoResultProcess"/>
    <dgm:cxn modelId="{9FD2C9E6-7F7A-F14B-8904-90DD8CC7348A}" type="presParOf" srcId="{A78DBAB6-1F6C-7C48-82A9-41A102E2B925}" destId="{E32966A2-92C0-0444-8978-3415CE61AB3B}" srcOrd="15" destOrd="0" presId="urn:microsoft.com/office/officeart/2009/3/layout/RandomtoResultProcess"/>
    <dgm:cxn modelId="{C2CE547A-F771-6440-9939-F228D9D0344B}" type="presParOf" srcId="{A78DBAB6-1F6C-7C48-82A9-41A102E2B925}" destId="{DD3EAC22-4411-F94D-A1D6-6E1F4F8EC3B1}" srcOrd="16" destOrd="0" presId="urn:microsoft.com/office/officeart/2009/3/layout/RandomtoResultProcess"/>
    <dgm:cxn modelId="{617E915C-4769-B74B-939E-A369E6F2E951}" type="presParOf" srcId="{A78DBAB6-1F6C-7C48-82A9-41A102E2B925}" destId="{E246B67C-04E6-2B4A-B5F2-5AB1D744D508}" srcOrd="17" destOrd="0" presId="urn:microsoft.com/office/officeart/2009/3/layout/RandomtoResultProcess"/>
    <dgm:cxn modelId="{A7AA0A40-FA88-D24C-877C-4513A1B77857}" type="presParOf" srcId="{A78DBAB6-1F6C-7C48-82A9-41A102E2B925}" destId="{093EB201-FF56-3E4C-9DF6-1541BAF6FCF6}" srcOrd="18" destOrd="0" presId="urn:microsoft.com/office/officeart/2009/3/layout/RandomtoResultProcess"/>
    <dgm:cxn modelId="{BE13FDF6-0889-D94F-B84F-F3B90664D965}" type="presParOf" srcId="{A78DBAB6-1F6C-7C48-82A9-41A102E2B925}" destId="{A7A75BDD-3F28-4C44-8440-7C2035EE631C}" srcOrd="19" destOrd="0" presId="urn:microsoft.com/office/officeart/2009/3/layout/RandomtoResultProcess"/>
    <dgm:cxn modelId="{0081F243-0B01-ED4B-B3E4-62641403FA0D}" type="presParOf" srcId="{60BFC1B2-4DC1-0747-9891-9BECD17DB306}" destId="{14914BA2-1855-A04C-AE77-D00E33AC6673}" srcOrd="1" destOrd="0" presId="urn:microsoft.com/office/officeart/2009/3/layout/RandomtoResultProcess"/>
    <dgm:cxn modelId="{2B4DF8C0-CA35-6A48-BCBE-3EA6D0ABD9E7}" type="presParOf" srcId="{14914BA2-1855-A04C-AE77-D00E33AC6673}" destId="{4833B616-DA95-D84D-B406-0F548C06E90C}" srcOrd="0" destOrd="0" presId="urn:microsoft.com/office/officeart/2009/3/layout/RandomtoResultProcess"/>
    <dgm:cxn modelId="{9C58F1F8-1325-1640-85CC-796B5EE62DA3}" type="presParOf" srcId="{14914BA2-1855-A04C-AE77-D00E33AC6673}" destId="{257F2A31-2A35-5947-B68F-55E1A972AACA}" srcOrd="1" destOrd="0" presId="urn:microsoft.com/office/officeart/2009/3/layout/RandomtoResultProcess"/>
    <dgm:cxn modelId="{8CA3E473-C2F7-5A49-994F-7837B7202F96}" type="presParOf" srcId="{60BFC1B2-4DC1-0747-9891-9BECD17DB306}" destId="{A718D07B-D663-7943-98B0-C6292A3D2BF3}" srcOrd="2" destOrd="0" presId="urn:microsoft.com/office/officeart/2009/3/layout/RandomtoResultProcess"/>
    <dgm:cxn modelId="{7A7A198E-898E-674F-B183-21819B3EE167}" type="presParOf" srcId="{A718D07B-D663-7943-98B0-C6292A3D2BF3}" destId="{02E7F7E9-1F78-B64B-89ED-1ACCB3C8D253}" srcOrd="0" destOrd="0" presId="urn:microsoft.com/office/officeart/2009/3/layout/RandomtoResultProcess"/>
    <dgm:cxn modelId="{90EF1E92-C316-6E48-A4AB-B34986B3EB5A}" type="presParOf" srcId="{A718D07B-D663-7943-98B0-C6292A3D2BF3}" destId="{DDC37B81-7792-2A45-BD61-3301D9155292}" srcOrd="1" destOrd="0" presId="urn:microsoft.com/office/officeart/2009/3/layout/RandomtoResultProcess"/>
    <dgm:cxn modelId="{A3DFD35C-9695-6B44-AE76-17EB98D04AEF}" type="presParOf" srcId="{A718D07B-D663-7943-98B0-C6292A3D2BF3}" destId="{AD9A8A5B-958A-904F-B585-D0E87FB8EE98}" srcOrd="2" destOrd="0" presId="urn:microsoft.com/office/officeart/2009/3/layout/RandomtoResultProcess"/>
    <dgm:cxn modelId="{83E1BBD7-E513-F74D-BA91-1029A1C51138}" type="presParOf" srcId="{60BFC1B2-4DC1-0747-9891-9BECD17DB306}" destId="{8758DEF5-7290-C043-8E8A-74CCEC0645B5}" srcOrd="3" destOrd="0" presId="urn:microsoft.com/office/officeart/2009/3/layout/RandomtoResultProcess"/>
    <dgm:cxn modelId="{7E9A0D3D-EB9B-5D4C-B143-0CE1B3A7DDB9}" type="presParOf" srcId="{8758DEF5-7290-C043-8E8A-74CCEC0645B5}" destId="{980CBB3B-B324-6840-96E5-9B47FC6B3FCE}" srcOrd="0" destOrd="0" presId="urn:microsoft.com/office/officeart/2009/3/layout/RandomtoResultProcess"/>
    <dgm:cxn modelId="{F143D714-BEBB-054D-8D44-F38F481457C5}" type="presParOf" srcId="{8758DEF5-7290-C043-8E8A-74CCEC0645B5}" destId="{5C8BDCD6-B3E9-9242-A7F2-41B79D338E1E}" srcOrd="1" destOrd="0" presId="urn:microsoft.com/office/officeart/2009/3/layout/RandomtoResultProcess"/>
    <dgm:cxn modelId="{650BFBAF-F655-0645-9E6F-7A8901B101CE}" type="presParOf" srcId="{60BFC1B2-4DC1-0747-9891-9BECD17DB306}" destId="{247BEA38-774F-3049-B4E9-B50C0F3C2609}" srcOrd="4" destOrd="0" presId="urn:microsoft.com/office/officeart/2009/3/layout/RandomtoResultProcess"/>
    <dgm:cxn modelId="{65375161-5E3D-8843-A1A8-C5409EF8CEE3}" type="presParOf" srcId="{247BEA38-774F-3049-B4E9-B50C0F3C2609}" destId="{D544626B-4AD1-8D4C-9C84-7C9B9C4FA6CC}" srcOrd="0" destOrd="0" presId="urn:microsoft.com/office/officeart/2009/3/layout/RandomtoResultProcess"/>
    <dgm:cxn modelId="{F524122D-B18A-E449-A782-7B9C55F0F216}" type="presParOf" srcId="{247BEA38-774F-3049-B4E9-B50C0F3C2609}" destId="{80AFD96C-6FBD-834E-8DB5-E6CDD1EEC150}" srcOrd="1" destOrd="0" presId="urn:microsoft.com/office/officeart/2009/3/layout/RandomtoResultProcess"/>
    <dgm:cxn modelId="{2F98171F-F39E-3847-B742-6C348EB613FE}" type="presParOf" srcId="{247BEA38-774F-3049-B4E9-B50C0F3C2609}" destId="{D69AD1E8-AB9C-A140-A2B5-268B795E853D}" srcOrd="2"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D0D0B40A-C23B-0941-8FF5-98EB9EAB2327}" type="presOf" srcId="{15B2D8BF-FE4D-9D43-A7BC-EE8B12DC6EBB}" destId="{32CB59BB-F06E-2A4A-A0A8-5FB0F0DCE19D}"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477A9A68-A8E6-6E41-B0D0-0B5E49FBC933}" type="presOf" srcId="{D131FAD3-9435-6C4F-854D-8F759103D95C}" destId="{58744063-FADB-EA45-A9D0-4A287D3A51DD}" srcOrd="0" destOrd="0" presId="urn:microsoft.com/office/officeart/2005/8/layout/hChevron3"/>
    <dgm:cxn modelId="{17F8F58A-92FE-5940-8454-FE1ABCDB6204}" type="presOf" srcId="{50395225-585B-3E47-B355-09C2D17205E6}" destId="{36A5E954-14E6-7647-A95B-9304732640FB}"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C8AC0146-0D58-DD4F-A10A-8056A9522551}" type="presOf" srcId="{479DB814-0FC0-0948-AD15-B6BDEB6E5A22}" destId="{2321F0AE-84B8-ED4D-8B5A-54414B65AF71}"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E6838079-FB7E-B441-9FFE-C4C4ACBE9BEB}" srcId="{B4026AF1-B710-BB44-97A9-6838BBF1FC70}" destId="{50395225-585B-3E47-B355-09C2D17205E6}" srcOrd="1" destOrd="0" parTransId="{3B35663A-7F22-574E-B17E-FD4A189085C1}" sibTransId="{A24D6302-BDE9-7E4D-8626-CB2464937E51}"/>
    <dgm:cxn modelId="{9380B9AF-AC68-EA48-A238-6B5CE38E518C}" type="presOf" srcId="{B4026AF1-B710-BB44-97A9-6838BBF1FC70}" destId="{1DE27C3A-0432-8746-9995-848E8541D2D8}" srcOrd="0" destOrd="0" presId="urn:microsoft.com/office/officeart/2005/8/layout/hChevron3"/>
    <dgm:cxn modelId="{8715023E-62AC-E442-917A-B353EDFB9F91}" type="presParOf" srcId="{1DE27C3A-0432-8746-9995-848E8541D2D8}" destId="{58744063-FADB-EA45-A9D0-4A287D3A51DD}" srcOrd="0" destOrd="0" presId="urn:microsoft.com/office/officeart/2005/8/layout/hChevron3"/>
    <dgm:cxn modelId="{3F5C05E8-6B76-6046-98ED-AF8303EDC78C}" type="presParOf" srcId="{1DE27C3A-0432-8746-9995-848E8541D2D8}" destId="{6713F75A-C7A8-1442-A443-74860BC4E630}" srcOrd="1" destOrd="0" presId="urn:microsoft.com/office/officeart/2005/8/layout/hChevron3"/>
    <dgm:cxn modelId="{79E6D208-A706-D64E-8059-695763612405}" type="presParOf" srcId="{1DE27C3A-0432-8746-9995-848E8541D2D8}" destId="{36A5E954-14E6-7647-A95B-9304732640FB}" srcOrd="2" destOrd="0" presId="urn:microsoft.com/office/officeart/2005/8/layout/hChevron3"/>
    <dgm:cxn modelId="{EA76A1E2-6916-9949-8FAA-9BCF92F01E05}" type="presParOf" srcId="{1DE27C3A-0432-8746-9995-848E8541D2D8}" destId="{5D5E6FB7-5326-B946-AC0B-C316C9DF5805}" srcOrd="3" destOrd="0" presId="urn:microsoft.com/office/officeart/2005/8/layout/hChevron3"/>
    <dgm:cxn modelId="{7E46E632-B315-3949-A70E-8D2000CA2464}" type="presParOf" srcId="{1DE27C3A-0432-8746-9995-848E8541D2D8}" destId="{32CB59BB-F06E-2A4A-A0A8-5FB0F0DCE19D}" srcOrd="4" destOrd="0" presId="urn:microsoft.com/office/officeart/2005/8/layout/hChevron3"/>
    <dgm:cxn modelId="{9FF8775E-1982-694D-AE03-CEF06260A888}" type="presParOf" srcId="{1DE27C3A-0432-8746-9995-848E8541D2D8}" destId="{543FFB6A-E90D-6742-9AB0-D175EF821312}" srcOrd="5" destOrd="0" presId="urn:microsoft.com/office/officeart/2005/8/layout/hChevron3"/>
    <dgm:cxn modelId="{FF8EE367-A5E2-E745-B12C-CBA42383876B}"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310A8F3-7093-5743-85B3-8D2FC9189A78}"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7920CA7A-B35D-2448-AE40-F9C5B593CBD9}">
      <dgm:prSet phldrT="[Text]"/>
      <dgm:spPr>
        <a:solidFill>
          <a:srgbClr val="008000"/>
        </a:solidFill>
      </dgm:spPr>
      <dgm:t>
        <a:bodyPr/>
        <a:lstStyle/>
        <a:p>
          <a:r>
            <a:rPr lang="en-US" dirty="0" smtClean="0"/>
            <a:t>Discussion Post</a:t>
          </a:r>
          <a:endParaRPr lang="en-US" dirty="0"/>
        </a:p>
      </dgm:t>
    </dgm:pt>
    <dgm:pt modelId="{5C7FA644-C212-034B-94AB-C5C15C3E0F62}" type="parTrans" cxnId="{91AD31B8-BC5D-1D4F-8193-588248068897}">
      <dgm:prSet/>
      <dgm:spPr/>
      <dgm:t>
        <a:bodyPr/>
        <a:lstStyle/>
        <a:p>
          <a:endParaRPr lang="en-US"/>
        </a:p>
      </dgm:t>
    </dgm:pt>
    <dgm:pt modelId="{C2DEDED5-7201-5442-A3C8-00131BAFD57F}" type="sibTrans" cxnId="{91AD31B8-BC5D-1D4F-8193-588248068897}">
      <dgm:prSet/>
      <dgm:spPr/>
      <dgm:t>
        <a:bodyPr/>
        <a:lstStyle/>
        <a:p>
          <a:endParaRPr lang="en-US"/>
        </a:p>
      </dgm:t>
    </dgm:pt>
    <dgm:pt modelId="{AA7F4CC5-AE79-4B4E-BC9F-34E6CA9FAFA2}">
      <dgm:prSet phldrT="[Text]"/>
      <dgm:spPr>
        <a:solidFill>
          <a:schemeClr val="tx1">
            <a:lumMod val="95000"/>
            <a:lumOff val="5000"/>
          </a:schemeClr>
        </a:solidFill>
      </dgm:spPr>
      <dgm:t>
        <a:bodyPr/>
        <a:lstStyle/>
        <a:p>
          <a:r>
            <a:rPr lang="en-US" dirty="0" smtClean="0">
              <a:solidFill>
                <a:schemeClr val="bg1"/>
              </a:solidFill>
            </a:rPr>
            <a:t>Open Coding</a:t>
          </a:r>
          <a:endParaRPr lang="en-US" dirty="0">
            <a:solidFill>
              <a:schemeClr val="bg1"/>
            </a:solidFill>
          </a:endParaRPr>
        </a:p>
      </dgm:t>
    </dgm:pt>
    <dgm:pt modelId="{96AC2B98-63B7-1845-9C70-A08733ADD0F8}" type="parTrans" cxnId="{EBA7DFD3-2C6A-344B-BB4F-9F0F9861130C}">
      <dgm:prSet/>
      <dgm:spPr/>
      <dgm:t>
        <a:bodyPr/>
        <a:lstStyle/>
        <a:p>
          <a:endParaRPr lang="en-US"/>
        </a:p>
      </dgm:t>
    </dgm:pt>
    <dgm:pt modelId="{6D1083FD-6F65-AD43-A2BE-B5ADB94EB3EF}" type="sibTrans" cxnId="{EBA7DFD3-2C6A-344B-BB4F-9F0F9861130C}">
      <dgm:prSet/>
      <dgm:spPr/>
      <dgm:t>
        <a:bodyPr/>
        <a:lstStyle/>
        <a:p>
          <a:endParaRPr lang="en-US"/>
        </a:p>
      </dgm:t>
    </dgm:pt>
    <dgm:pt modelId="{5745CF47-A244-A143-A58A-835774891FFC}">
      <dgm:prSet phldrT="[Text]"/>
      <dgm:spPr>
        <a:solidFill>
          <a:schemeClr val="tx1">
            <a:lumMod val="95000"/>
            <a:lumOff val="5000"/>
          </a:schemeClr>
        </a:solidFill>
      </dgm:spPr>
      <dgm:t>
        <a:bodyPr/>
        <a:lstStyle/>
        <a:p>
          <a:r>
            <a:rPr lang="en-US" dirty="0" smtClean="0">
              <a:solidFill>
                <a:srgbClr val="000000"/>
              </a:solidFill>
            </a:rPr>
            <a:t>Identification of Coordination Events</a:t>
          </a:r>
          <a:endParaRPr lang="en-US" dirty="0">
            <a:solidFill>
              <a:srgbClr val="000000"/>
            </a:solidFill>
          </a:endParaRPr>
        </a:p>
      </dgm:t>
    </dgm:pt>
    <dgm:pt modelId="{4D5839A0-8BEC-A64E-BA3A-B88A9EB5A9C5}" type="parTrans" cxnId="{244D8D07-4D79-F34F-8C3D-1E0FB561D32D}">
      <dgm:prSet/>
      <dgm:spPr/>
      <dgm:t>
        <a:bodyPr/>
        <a:lstStyle/>
        <a:p>
          <a:endParaRPr lang="en-US"/>
        </a:p>
      </dgm:t>
    </dgm:pt>
    <dgm:pt modelId="{7ABDD5A0-D76B-5D4B-8EAB-80C133451455}" type="sibTrans" cxnId="{244D8D07-4D79-F34F-8C3D-1E0FB561D32D}">
      <dgm:prSet/>
      <dgm:spPr/>
      <dgm:t>
        <a:bodyPr/>
        <a:lstStyle/>
        <a:p>
          <a:endParaRPr lang="en-US"/>
        </a:p>
      </dgm:t>
    </dgm:pt>
    <dgm:pt modelId="{4CA35F14-649B-5849-8C11-4E1F33CEB3AE}">
      <dgm:prSet phldrT="[Text]"/>
      <dgm:spPr>
        <a:solidFill>
          <a:schemeClr val="tx1">
            <a:lumMod val="95000"/>
            <a:lumOff val="5000"/>
          </a:schemeClr>
        </a:solidFill>
      </dgm:spPr>
      <dgm:t>
        <a:bodyPr/>
        <a:lstStyle/>
        <a:p>
          <a:r>
            <a:rPr lang="en-US" dirty="0" smtClean="0"/>
            <a:t>Time proximity</a:t>
          </a:r>
          <a:endParaRPr lang="en-US" dirty="0"/>
        </a:p>
      </dgm:t>
    </dgm:pt>
    <dgm:pt modelId="{5CEB3A2B-4AE2-EC4D-B76C-69757456C037}" type="parTrans" cxnId="{AB640EB8-BFEC-974F-9C67-E12E1BDFE630}">
      <dgm:prSet/>
      <dgm:spPr/>
      <dgm:t>
        <a:bodyPr/>
        <a:lstStyle/>
        <a:p>
          <a:endParaRPr lang="en-US"/>
        </a:p>
      </dgm:t>
    </dgm:pt>
    <dgm:pt modelId="{9DA2918A-58DD-E547-B97D-576600608937}" type="sibTrans" cxnId="{AB640EB8-BFEC-974F-9C67-E12E1BDFE630}">
      <dgm:prSet/>
      <dgm:spPr/>
      <dgm:t>
        <a:bodyPr/>
        <a:lstStyle/>
        <a:p>
          <a:endParaRPr lang="en-US"/>
        </a:p>
      </dgm:t>
    </dgm:pt>
    <dgm:pt modelId="{8FCA08CC-DFF3-9341-AD76-773BB53F2004}">
      <dgm:prSet phldrT="[Text]"/>
      <dgm:spPr>
        <a:solidFill>
          <a:schemeClr val="tx1">
            <a:lumMod val="95000"/>
            <a:lumOff val="5000"/>
          </a:schemeClr>
        </a:solidFill>
      </dgm:spPr>
      <dgm:t>
        <a:bodyPr/>
        <a:lstStyle/>
        <a:p>
          <a:r>
            <a:rPr lang="en-US" dirty="0" smtClean="0"/>
            <a:t>Topical proximity</a:t>
          </a:r>
          <a:endParaRPr lang="en-US" dirty="0"/>
        </a:p>
      </dgm:t>
    </dgm:pt>
    <dgm:pt modelId="{17806A3F-E58E-4447-9766-4E52FF9E4602}" type="parTrans" cxnId="{5C25600E-18E5-874E-AE50-59C44ABA4CD6}">
      <dgm:prSet/>
      <dgm:spPr/>
      <dgm:t>
        <a:bodyPr/>
        <a:lstStyle/>
        <a:p>
          <a:endParaRPr lang="en-US"/>
        </a:p>
      </dgm:t>
    </dgm:pt>
    <dgm:pt modelId="{EC0F39C1-66D7-EC47-938E-C33833BEC37D}" type="sibTrans" cxnId="{5C25600E-18E5-874E-AE50-59C44ABA4CD6}">
      <dgm:prSet/>
      <dgm:spPr/>
      <dgm:t>
        <a:bodyPr/>
        <a:lstStyle/>
        <a:p>
          <a:endParaRPr lang="en-US"/>
        </a:p>
      </dgm:t>
    </dgm:pt>
    <dgm:pt modelId="{5E6BFF7D-0CCF-534B-AE6E-70728C1F5F58}">
      <dgm:prSet phldrT="[Text]"/>
      <dgm:spPr>
        <a:solidFill>
          <a:schemeClr val="tx1">
            <a:lumMod val="95000"/>
            <a:lumOff val="5000"/>
          </a:schemeClr>
        </a:solidFill>
      </dgm:spPr>
      <dgm:t>
        <a:bodyPr/>
        <a:lstStyle/>
        <a:p>
          <a:r>
            <a:rPr lang="en-US" dirty="0" smtClean="0">
              <a:solidFill>
                <a:schemeClr val="bg1"/>
              </a:solidFill>
            </a:rPr>
            <a:t>Classification</a:t>
          </a:r>
          <a:endParaRPr lang="en-US" dirty="0">
            <a:solidFill>
              <a:schemeClr val="bg1"/>
            </a:solidFill>
          </a:endParaRPr>
        </a:p>
      </dgm:t>
    </dgm:pt>
    <dgm:pt modelId="{00B03C55-5973-EE42-A30D-CEF83C2D0815}" type="parTrans" cxnId="{5EE813FC-71D3-2F48-BB00-CBDA2B22D5B5}">
      <dgm:prSet/>
      <dgm:spPr/>
      <dgm:t>
        <a:bodyPr/>
        <a:lstStyle/>
        <a:p>
          <a:endParaRPr lang="en-US"/>
        </a:p>
      </dgm:t>
    </dgm:pt>
    <dgm:pt modelId="{93321072-2B81-2A45-A2CF-CE3C5665DBD2}" type="sibTrans" cxnId="{5EE813FC-71D3-2F48-BB00-CBDA2B22D5B5}">
      <dgm:prSet/>
      <dgm:spPr/>
      <dgm:t>
        <a:bodyPr/>
        <a:lstStyle/>
        <a:p>
          <a:endParaRPr lang="en-US"/>
        </a:p>
      </dgm:t>
    </dgm:pt>
    <dgm:pt modelId="{E1356D17-51A6-D746-800D-9F55ED91201E}">
      <dgm:prSet phldrT="[Text]"/>
      <dgm:spPr>
        <a:solidFill>
          <a:srgbClr val="008000"/>
        </a:solidFill>
      </dgm:spPr>
      <dgm:t>
        <a:bodyPr/>
        <a:lstStyle/>
        <a:p>
          <a:r>
            <a:rPr lang="en-US" dirty="0" smtClean="0"/>
            <a:t>Read</a:t>
          </a:r>
          <a:endParaRPr lang="en-US" dirty="0"/>
        </a:p>
      </dgm:t>
    </dgm:pt>
    <dgm:pt modelId="{6E502877-CD74-5D48-88EA-3BB4E50B3AA7}" type="parTrans" cxnId="{5C349449-56D3-AF47-A6E4-49D36C9889DE}">
      <dgm:prSet/>
      <dgm:spPr/>
      <dgm:t>
        <a:bodyPr/>
        <a:lstStyle/>
        <a:p>
          <a:endParaRPr lang="en-US"/>
        </a:p>
      </dgm:t>
    </dgm:pt>
    <dgm:pt modelId="{2D27E24B-D16C-E143-92FF-43F7F193CF1E}" type="sibTrans" cxnId="{5C349449-56D3-AF47-A6E4-49D36C9889DE}">
      <dgm:prSet/>
      <dgm:spPr/>
      <dgm:t>
        <a:bodyPr/>
        <a:lstStyle/>
        <a:p>
          <a:endParaRPr lang="en-US"/>
        </a:p>
      </dgm:t>
    </dgm:pt>
    <dgm:pt modelId="{90F8DA01-376A-114C-A400-1C90B090C0F7}">
      <dgm:prSet phldrT="[Text]"/>
      <dgm:spPr>
        <a:solidFill>
          <a:srgbClr val="008000"/>
        </a:solidFill>
      </dgm:spPr>
      <dgm:t>
        <a:bodyPr/>
        <a:lstStyle/>
        <a:p>
          <a:r>
            <a:rPr lang="en-US" dirty="0" smtClean="0"/>
            <a:t>Response</a:t>
          </a:r>
          <a:endParaRPr lang="en-US" dirty="0"/>
        </a:p>
      </dgm:t>
    </dgm:pt>
    <dgm:pt modelId="{1F0DDA49-C9FC-904C-A484-78CECF5AEA19}" type="parTrans" cxnId="{833D6F75-5435-A848-B310-7056861F5D50}">
      <dgm:prSet/>
      <dgm:spPr/>
      <dgm:t>
        <a:bodyPr/>
        <a:lstStyle/>
        <a:p>
          <a:endParaRPr lang="en-US"/>
        </a:p>
      </dgm:t>
    </dgm:pt>
    <dgm:pt modelId="{3855978B-2277-284B-8039-DF6B42E348D5}" type="sibTrans" cxnId="{833D6F75-5435-A848-B310-7056861F5D50}">
      <dgm:prSet/>
      <dgm:spPr/>
      <dgm:t>
        <a:bodyPr/>
        <a:lstStyle/>
        <a:p>
          <a:endParaRPr lang="en-US"/>
        </a:p>
      </dgm:t>
    </dgm:pt>
    <dgm:pt modelId="{59F75838-4801-9042-8EE3-88CADF02A810}">
      <dgm:prSet phldrT="[Text]"/>
      <dgm:spPr>
        <a:solidFill>
          <a:schemeClr val="tx1">
            <a:lumMod val="95000"/>
            <a:lumOff val="5000"/>
          </a:schemeClr>
        </a:solidFill>
      </dgm:spPr>
      <dgm:t>
        <a:bodyPr/>
        <a:lstStyle/>
        <a:p>
          <a:r>
            <a:rPr lang="en-US" dirty="0" smtClean="0">
              <a:solidFill>
                <a:schemeClr val="bg1"/>
              </a:solidFill>
            </a:rPr>
            <a:t>Axial Coding</a:t>
          </a:r>
          <a:endParaRPr lang="en-US" dirty="0">
            <a:solidFill>
              <a:schemeClr val="bg1"/>
            </a:solidFill>
          </a:endParaRPr>
        </a:p>
      </dgm:t>
    </dgm:pt>
    <dgm:pt modelId="{A3C1EF2A-DDDA-2F46-96FF-48660053C462}" type="parTrans" cxnId="{2F2A04AB-7658-F548-881F-4D6F6E977980}">
      <dgm:prSet/>
      <dgm:spPr/>
      <dgm:t>
        <a:bodyPr/>
        <a:lstStyle/>
        <a:p>
          <a:endParaRPr lang="en-US"/>
        </a:p>
      </dgm:t>
    </dgm:pt>
    <dgm:pt modelId="{E36BEEDB-57C5-154C-8F13-2141207FA830}" type="sibTrans" cxnId="{2F2A04AB-7658-F548-881F-4D6F6E977980}">
      <dgm:prSet/>
      <dgm:spPr/>
      <dgm:t>
        <a:bodyPr/>
        <a:lstStyle/>
        <a:p>
          <a:endParaRPr lang="en-US"/>
        </a:p>
      </dgm:t>
    </dgm:pt>
    <dgm:pt modelId="{140393A9-BD52-4146-B520-E77747751CDC}">
      <dgm:prSet phldrT="[Text]"/>
      <dgm:spPr>
        <a:solidFill>
          <a:srgbClr val="FFFF00"/>
        </a:solidFill>
      </dgm:spPr>
      <dgm:t>
        <a:bodyPr/>
        <a:lstStyle/>
        <a:p>
          <a:r>
            <a:rPr lang="en-US" dirty="0" smtClean="0">
              <a:solidFill>
                <a:srgbClr val="008000"/>
              </a:solidFill>
            </a:rPr>
            <a:t>Aggregation of Posts by Topic</a:t>
          </a:r>
          <a:endParaRPr lang="en-US" dirty="0">
            <a:solidFill>
              <a:srgbClr val="008000"/>
            </a:solidFill>
          </a:endParaRPr>
        </a:p>
      </dgm:t>
    </dgm:pt>
    <dgm:pt modelId="{6891B611-E778-5144-80A2-729E0DEE7C45}" type="parTrans" cxnId="{7627E136-58D4-6042-9B1E-A90142FC0152}">
      <dgm:prSet/>
      <dgm:spPr/>
      <dgm:t>
        <a:bodyPr/>
        <a:lstStyle/>
        <a:p>
          <a:endParaRPr lang="en-US"/>
        </a:p>
      </dgm:t>
    </dgm:pt>
    <dgm:pt modelId="{EF234F28-E289-E043-8BF9-573F6EB38422}" type="sibTrans" cxnId="{7627E136-58D4-6042-9B1E-A90142FC0152}">
      <dgm:prSet/>
      <dgm:spPr/>
      <dgm:t>
        <a:bodyPr/>
        <a:lstStyle/>
        <a:p>
          <a:endParaRPr lang="en-US"/>
        </a:p>
      </dgm:t>
    </dgm:pt>
    <dgm:pt modelId="{A76D86B8-96FC-C040-B63E-2E27CFAB3344}">
      <dgm:prSet phldrT="[Text]"/>
      <dgm:spPr>
        <a:solidFill>
          <a:srgbClr val="FFFF00"/>
        </a:solidFill>
      </dgm:spPr>
      <dgm:t>
        <a:bodyPr/>
        <a:lstStyle/>
        <a:p>
          <a:r>
            <a:rPr lang="en-US" dirty="0" smtClean="0">
              <a:solidFill>
                <a:srgbClr val="008000"/>
              </a:solidFill>
            </a:rPr>
            <a:t>Weighted Network Analysis of Interactions</a:t>
          </a:r>
          <a:endParaRPr lang="en-US" dirty="0">
            <a:solidFill>
              <a:srgbClr val="008000"/>
            </a:solidFill>
          </a:endParaRPr>
        </a:p>
      </dgm:t>
    </dgm:pt>
    <dgm:pt modelId="{5D65BBA3-F62B-3E49-BBAC-FC1E08995D3A}" type="parTrans" cxnId="{46B16666-D1C9-564D-9C90-63E1D354A3C5}">
      <dgm:prSet/>
      <dgm:spPr/>
      <dgm:t>
        <a:bodyPr/>
        <a:lstStyle/>
        <a:p>
          <a:endParaRPr lang="en-US"/>
        </a:p>
      </dgm:t>
    </dgm:pt>
    <dgm:pt modelId="{95DD736E-52B7-F144-8813-AD038BAA3CE9}" type="sibTrans" cxnId="{46B16666-D1C9-564D-9C90-63E1D354A3C5}">
      <dgm:prSet/>
      <dgm:spPr/>
      <dgm:t>
        <a:bodyPr/>
        <a:lstStyle/>
        <a:p>
          <a:endParaRPr lang="en-US"/>
        </a:p>
      </dgm:t>
    </dgm:pt>
    <dgm:pt modelId="{82077BD8-300A-A74C-B5A4-2CA32D057B25}" type="pres">
      <dgm:prSet presAssocID="{7310A8F3-7093-5743-85B3-8D2FC9189A78}" presName="cycle" presStyleCnt="0">
        <dgm:presLayoutVars>
          <dgm:dir/>
          <dgm:resizeHandles val="exact"/>
        </dgm:presLayoutVars>
      </dgm:prSet>
      <dgm:spPr/>
      <dgm:t>
        <a:bodyPr/>
        <a:lstStyle/>
        <a:p>
          <a:endParaRPr lang="en-US"/>
        </a:p>
      </dgm:t>
    </dgm:pt>
    <dgm:pt modelId="{787C4E82-F5C8-C64B-B307-E3132ABEC1C9}" type="pres">
      <dgm:prSet presAssocID="{7920CA7A-B35D-2448-AE40-F9C5B593CBD9}" presName="node" presStyleLbl="node1" presStyleIdx="0" presStyleCnt="5">
        <dgm:presLayoutVars>
          <dgm:bulletEnabled val="1"/>
        </dgm:presLayoutVars>
      </dgm:prSet>
      <dgm:spPr/>
      <dgm:t>
        <a:bodyPr/>
        <a:lstStyle/>
        <a:p>
          <a:endParaRPr lang="en-US"/>
        </a:p>
      </dgm:t>
    </dgm:pt>
    <dgm:pt modelId="{69C3086B-8A7F-CE42-8F81-DFF69C63595B}" type="pres">
      <dgm:prSet presAssocID="{C2DEDED5-7201-5442-A3C8-00131BAFD57F}" presName="sibTrans" presStyleLbl="sibTrans2D1" presStyleIdx="0" presStyleCnt="5"/>
      <dgm:spPr/>
      <dgm:t>
        <a:bodyPr/>
        <a:lstStyle/>
        <a:p>
          <a:endParaRPr lang="en-US"/>
        </a:p>
      </dgm:t>
    </dgm:pt>
    <dgm:pt modelId="{7DDF72CA-0E6B-4B4F-88CA-F9366CF9A04A}" type="pres">
      <dgm:prSet presAssocID="{C2DEDED5-7201-5442-A3C8-00131BAFD57F}" presName="connectorText" presStyleLbl="sibTrans2D1" presStyleIdx="0" presStyleCnt="5"/>
      <dgm:spPr/>
      <dgm:t>
        <a:bodyPr/>
        <a:lstStyle/>
        <a:p>
          <a:endParaRPr lang="en-US"/>
        </a:p>
      </dgm:t>
    </dgm:pt>
    <dgm:pt modelId="{6EEFDFD5-9782-5546-8C33-807C22D241FE}" type="pres">
      <dgm:prSet presAssocID="{5E6BFF7D-0CCF-534B-AE6E-70728C1F5F58}" presName="node" presStyleLbl="node1" presStyleIdx="1" presStyleCnt="5">
        <dgm:presLayoutVars>
          <dgm:bulletEnabled val="1"/>
        </dgm:presLayoutVars>
      </dgm:prSet>
      <dgm:spPr/>
      <dgm:t>
        <a:bodyPr/>
        <a:lstStyle/>
        <a:p>
          <a:endParaRPr lang="en-US"/>
        </a:p>
      </dgm:t>
    </dgm:pt>
    <dgm:pt modelId="{12D75945-9BBB-DC40-9573-4C7975E9F00A}" type="pres">
      <dgm:prSet presAssocID="{93321072-2B81-2A45-A2CF-CE3C5665DBD2}" presName="sibTrans" presStyleLbl="sibTrans2D1" presStyleIdx="1" presStyleCnt="5"/>
      <dgm:spPr/>
      <dgm:t>
        <a:bodyPr/>
        <a:lstStyle/>
        <a:p>
          <a:endParaRPr lang="en-US"/>
        </a:p>
      </dgm:t>
    </dgm:pt>
    <dgm:pt modelId="{E5B7DC3C-AD05-8D4A-8402-51572873F4AD}" type="pres">
      <dgm:prSet presAssocID="{93321072-2B81-2A45-A2CF-CE3C5665DBD2}" presName="connectorText" presStyleLbl="sibTrans2D1" presStyleIdx="1" presStyleCnt="5"/>
      <dgm:spPr/>
      <dgm:t>
        <a:bodyPr/>
        <a:lstStyle/>
        <a:p>
          <a:endParaRPr lang="en-US"/>
        </a:p>
      </dgm:t>
    </dgm:pt>
    <dgm:pt modelId="{7893CBCD-6256-404B-943D-0AC667EA8AEE}" type="pres">
      <dgm:prSet presAssocID="{5745CF47-A244-A143-A58A-835774891FFC}" presName="node" presStyleLbl="node1" presStyleIdx="2" presStyleCnt="5">
        <dgm:presLayoutVars>
          <dgm:bulletEnabled val="1"/>
        </dgm:presLayoutVars>
      </dgm:prSet>
      <dgm:spPr/>
      <dgm:t>
        <a:bodyPr/>
        <a:lstStyle/>
        <a:p>
          <a:endParaRPr lang="en-US"/>
        </a:p>
      </dgm:t>
    </dgm:pt>
    <dgm:pt modelId="{7752B8CC-7EB6-7545-AE96-F36845DC9617}" type="pres">
      <dgm:prSet presAssocID="{7ABDD5A0-D76B-5D4B-8EAB-80C133451455}" presName="sibTrans" presStyleLbl="sibTrans2D1" presStyleIdx="2" presStyleCnt="5"/>
      <dgm:spPr/>
      <dgm:t>
        <a:bodyPr/>
        <a:lstStyle/>
        <a:p>
          <a:endParaRPr lang="en-US"/>
        </a:p>
      </dgm:t>
    </dgm:pt>
    <dgm:pt modelId="{A575AD02-3DE9-AE40-A6C3-CE550CC749A5}" type="pres">
      <dgm:prSet presAssocID="{7ABDD5A0-D76B-5D4B-8EAB-80C133451455}" presName="connectorText" presStyleLbl="sibTrans2D1" presStyleIdx="2" presStyleCnt="5"/>
      <dgm:spPr/>
      <dgm:t>
        <a:bodyPr/>
        <a:lstStyle/>
        <a:p>
          <a:endParaRPr lang="en-US"/>
        </a:p>
      </dgm:t>
    </dgm:pt>
    <dgm:pt modelId="{576F8876-E333-014A-8163-659C91C006CD}" type="pres">
      <dgm:prSet presAssocID="{140393A9-BD52-4146-B520-E77747751CDC}" presName="node" presStyleLbl="node1" presStyleIdx="3" presStyleCnt="5">
        <dgm:presLayoutVars>
          <dgm:bulletEnabled val="1"/>
        </dgm:presLayoutVars>
      </dgm:prSet>
      <dgm:spPr/>
      <dgm:t>
        <a:bodyPr/>
        <a:lstStyle/>
        <a:p>
          <a:endParaRPr lang="en-US"/>
        </a:p>
      </dgm:t>
    </dgm:pt>
    <dgm:pt modelId="{B133E2FD-A869-7446-8C54-CAB90F9CBA90}" type="pres">
      <dgm:prSet presAssocID="{EF234F28-E289-E043-8BF9-573F6EB38422}" presName="sibTrans" presStyleLbl="sibTrans2D1" presStyleIdx="3" presStyleCnt="5"/>
      <dgm:spPr/>
      <dgm:t>
        <a:bodyPr/>
        <a:lstStyle/>
        <a:p>
          <a:endParaRPr lang="en-US"/>
        </a:p>
      </dgm:t>
    </dgm:pt>
    <dgm:pt modelId="{E66313B5-C653-1149-BAD5-EB7E6606245F}" type="pres">
      <dgm:prSet presAssocID="{EF234F28-E289-E043-8BF9-573F6EB38422}" presName="connectorText" presStyleLbl="sibTrans2D1" presStyleIdx="3" presStyleCnt="5"/>
      <dgm:spPr/>
      <dgm:t>
        <a:bodyPr/>
        <a:lstStyle/>
        <a:p>
          <a:endParaRPr lang="en-US"/>
        </a:p>
      </dgm:t>
    </dgm:pt>
    <dgm:pt modelId="{73F1EFA7-0F16-F242-BA10-7F5AD1623A96}" type="pres">
      <dgm:prSet presAssocID="{A76D86B8-96FC-C040-B63E-2E27CFAB3344}" presName="node" presStyleLbl="node1" presStyleIdx="4" presStyleCnt="5">
        <dgm:presLayoutVars>
          <dgm:bulletEnabled val="1"/>
        </dgm:presLayoutVars>
      </dgm:prSet>
      <dgm:spPr/>
      <dgm:t>
        <a:bodyPr/>
        <a:lstStyle/>
        <a:p>
          <a:endParaRPr lang="en-US"/>
        </a:p>
      </dgm:t>
    </dgm:pt>
    <dgm:pt modelId="{43FDF0AA-DF8D-484A-A753-CCCD3A055892}" type="pres">
      <dgm:prSet presAssocID="{95DD736E-52B7-F144-8813-AD038BAA3CE9}" presName="sibTrans" presStyleLbl="sibTrans2D1" presStyleIdx="4" presStyleCnt="5"/>
      <dgm:spPr/>
      <dgm:t>
        <a:bodyPr/>
        <a:lstStyle/>
        <a:p>
          <a:endParaRPr lang="en-US"/>
        </a:p>
      </dgm:t>
    </dgm:pt>
    <dgm:pt modelId="{A4222F4C-263D-D649-80EE-AF60CF3C931E}" type="pres">
      <dgm:prSet presAssocID="{95DD736E-52B7-F144-8813-AD038BAA3CE9}" presName="connectorText" presStyleLbl="sibTrans2D1" presStyleIdx="4" presStyleCnt="5"/>
      <dgm:spPr/>
      <dgm:t>
        <a:bodyPr/>
        <a:lstStyle/>
        <a:p>
          <a:endParaRPr lang="en-US"/>
        </a:p>
      </dgm:t>
    </dgm:pt>
  </dgm:ptLst>
  <dgm:cxnLst>
    <dgm:cxn modelId="{527DC145-1C92-C947-A751-6C95F5768362}" type="presOf" srcId="{59F75838-4801-9042-8EE3-88CADF02A810}" destId="{6EEFDFD5-9782-5546-8C33-807C22D241FE}" srcOrd="0" destOrd="2" presId="urn:microsoft.com/office/officeart/2005/8/layout/cycle2"/>
    <dgm:cxn modelId="{D55C80D9-A39E-4C4F-8C9D-52CAA5AF7E12}" type="presOf" srcId="{EF234F28-E289-E043-8BF9-573F6EB38422}" destId="{E66313B5-C653-1149-BAD5-EB7E6606245F}" srcOrd="1" destOrd="0" presId="urn:microsoft.com/office/officeart/2005/8/layout/cycle2"/>
    <dgm:cxn modelId="{244D8D07-4D79-F34F-8C3D-1E0FB561D32D}" srcId="{7310A8F3-7093-5743-85B3-8D2FC9189A78}" destId="{5745CF47-A244-A143-A58A-835774891FFC}" srcOrd="2" destOrd="0" parTransId="{4D5839A0-8BEC-A64E-BA3A-B88A9EB5A9C5}" sibTransId="{7ABDD5A0-D76B-5D4B-8EAB-80C133451455}"/>
    <dgm:cxn modelId="{46B16666-D1C9-564D-9C90-63E1D354A3C5}" srcId="{7310A8F3-7093-5743-85B3-8D2FC9189A78}" destId="{A76D86B8-96FC-C040-B63E-2E27CFAB3344}" srcOrd="4" destOrd="0" parTransId="{5D65BBA3-F62B-3E49-BBAC-FC1E08995D3A}" sibTransId="{95DD736E-52B7-F144-8813-AD038BAA3CE9}"/>
    <dgm:cxn modelId="{5EE813FC-71D3-2F48-BB00-CBDA2B22D5B5}" srcId="{7310A8F3-7093-5743-85B3-8D2FC9189A78}" destId="{5E6BFF7D-0CCF-534B-AE6E-70728C1F5F58}" srcOrd="1" destOrd="0" parTransId="{00B03C55-5973-EE42-A30D-CEF83C2D0815}" sibTransId="{93321072-2B81-2A45-A2CF-CE3C5665DBD2}"/>
    <dgm:cxn modelId="{91AD31B8-BC5D-1D4F-8193-588248068897}" srcId="{7310A8F3-7093-5743-85B3-8D2FC9189A78}" destId="{7920CA7A-B35D-2448-AE40-F9C5B593CBD9}" srcOrd="0" destOrd="0" parTransId="{5C7FA644-C212-034B-94AB-C5C15C3E0F62}" sibTransId="{C2DEDED5-7201-5442-A3C8-00131BAFD57F}"/>
    <dgm:cxn modelId="{59412107-6E12-5C4C-BB87-FC74CF17E72B}" type="presOf" srcId="{7ABDD5A0-D76B-5D4B-8EAB-80C133451455}" destId="{A575AD02-3DE9-AE40-A6C3-CE550CC749A5}" srcOrd="1" destOrd="0" presId="urn:microsoft.com/office/officeart/2005/8/layout/cycle2"/>
    <dgm:cxn modelId="{AB640EB8-BFEC-974F-9C67-E12E1BDFE630}" srcId="{5745CF47-A244-A143-A58A-835774891FFC}" destId="{4CA35F14-649B-5849-8C11-4E1F33CEB3AE}" srcOrd="0" destOrd="0" parTransId="{5CEB3A2B-4AE2-EC4D-B76C-69757456C037}" sibTransId="{9DA2918A-58DD-E547-B97D-576600608937}"/>
    <dgm:cxn modelId="{95FE03BC-5A72-244C-A5E2-E3FCB6C4704C}" type="presOf" srcId="{90F8DA01-376A-114C-A400-1C90B090C0F7}" destId="{787C4E82-F5C8-C64B-B307-E3132ABEC1C9}" srcOrd="0" destOrd="2" presId="urn:microsoft.com/office/officeart/2005/8/layout/cycle2"/>
    <dgm:cxn modelId="{5C25600E-18E5-874E-AE50-59C44ABA4CD6}" srcId="{5745CF47-A244-A143-A58A-835774891FFC}" destId="{8FCA08CC-DFF3-9341-AD76-773BB53F2004}" srcOrd="1" destOrd="0" parTransId="{17806A3F-E58E-4447-9766-4E52FF9E4602}" sibTransId="{EC0F39C1-66D7-EC47-938E-C33833BEC37D}"/>
    <dgm:cxn modelId="{3E01AE1F-7EE2-4C44-A89B-057A9A9BDEDC}" type="presOf" srcId="{C2DEDED5-7201-5442-A3C8-00131BAFD57F}" destId="{69C3086B-8A7F-CE42-8F81-DFF69C63595B}" srcOrd="0" destOrd="0" presId="urn:microsoft.com/office/officeart/2005/8/layout/cycle2"/>
    <dgm:cxn modelId="{7343BE8A-D555-F644-B5B8-B8B11FF5D883}" type="presOf" srcId="{E1356D17-51A6-D746-800D-9F55ED91201E}" destId="{787C4E82-F5C8-C64B-B307-E3132ABEC1C9}" srcOrd="0" destOrd="1" presId="urn:microsoft.com/office/officeart/2005/8/layout/cycle2"/>
    <dgm:cxn modelId="{62202C17-D661-C746-B9DE-DAD710D474F7}" type="presOf" srcId="{95DD736E-52B7-F144-8813-AD038BAA3CE9}" destId="{43FDF0AA-DF8D-484A-A753-CCCD3A055892}" srcOrd="0" destOrd="0" presId="urn:microsoft.com/office/officeart/2005/8/layout/cycle2"/>
    <dgm:cxn modelId="{A5A3F182-7015-2D41-96CE-682D206EAFE3}" type="presOf" srcId="{8FCA08CC-DFF3-9341-AD76-773BB53F2004}" destId="{7893CBCD-6256-404B-943D-0AC667EA8AEE}" srcOrd="0" destOrd="2" presId="urn:microsoft.com/office/officeart/2005/8/layout/cycle2"/>
    <dgm:cxn modelId="{B8F5A5BE-A473-9D4F-BE0B-BA4DFCC4D508}" type="presOf" srcId="{AA7F4CC5-AE79-4B4E-BC9F-34E6CA9FAFA2}" destId="{6EEFDFD5-9782-5546-8C33-807C22D241FE}" srcOrd="0" destOrd="1" presId="urn:microsoft.com/office/officeart/2005/8/layout/cycle2"/>
    <dgm:cxn modelId="{EBA7DFD3-2C6A-344B-BB4F-9F0F9861130C}" srcId="{5E6BFF7D-0CCF-534B-AE6E-70728C1F5F58}" destId="{AA7F4CC5-AE79-4B4E-BC9F-34E6CA9FAFA2}" srcOrd="0" destOrd="0" parTransId="{96AC2B98-63B7-1845-9C70-A08733ADD0F8}" sibTransId="{6D1083FD-6F65-AD43-A2BE-B5ADB94EB3EF}"/>
    <dgm:cxn modelId="{87592907-3A0F-5347-8520-EA695EFF52FF}" type="presOf" srcId="{4CA35F14-649B-5849-8C11-4E1F33CEB3AE}" destId="{7893CBCD-6256-404B-943D-0AC667EA8AEE}" srcOrd="0" destOrd="1" presId="urn:microsoft.com/office/officeart/2005/8/layout/cycle2"/>
    <dgm:cxn modelId="{96AA5ACB-3029-3443-9006-4C5FCC00A111}" type="presOf" srcId="{EF234F28-E289-E043-8BF9-573F6EB38422}" destId="{B133E2FD-A869-7446-8C54-CAB90F9CBA90}" srcOrd="0" destOrd="0" presId="urn:microsoft.com/office/officeart/2005/8/layout/cycle2"/>
    <dgm:cxn modelId="{7627E136-58D4-6042-9B1E-A90142FC0152}" srcId="{7310A8F3-7093-5743-85B3-8D2FC9189A78}" destId="{140393A9-BD52-4146-B520-E77747751CDC}" srcOrd="3" destOrd="0" parTransId="{6891B611-E778-5144-80A2-729E0DEE7C45}" sibTransId="{EF234F28-E289-E043-8BF9-573F6EB38422}"/>
    <dgm:cxn modelId="{5C349449-56D3-AF47-A6E4-49D36C9889DE}" srcId="{7920CA7A-B35D-2448-AE40-F9C5B593CBD9}" destId="{E1356D17-51A6-D746-800D-9F55ED91201E}" srcOrd="0" destOrd="0" parTransId="{6E502877-CD74-5D48-88EA-3BB4E50B3AA7}" sibTransId="{2D27E24B-D16C-E143-92FF-43F7F193CF1E}"/>
    <dgm:cxn modelId="{85EA775A-222D-9F42-B37F-470F5A23F830}" type="presOf" srcId="{7920CA7A-B35D-2448-AE40-F9C5B593CBD9}" destId="{787C4E82-F5C8-C64B-B307-E3132ABEC1C9}" srcOrd="0" destOrd="0" presId="urn:microsoft.com/office/officeart/2005/8/layout/cycle2"/>
    <dgm:cxn modelId="{EB442BAB-424B-A941-AF3E-2D2B11CB5370}" type="presOf" srcId="{7ABDD5A0-D76B-5D4B-8EAB-80C133451455}" destId="{7752B8CC-7EB6-7545-AE96-F36845DC9617}" srcOrd="0" destOrd="0" presId="urn:microsoft.com/office/officeart/2005/8/layout/cycle2"/>
    <dgm:cxn modelId="{84E00ED6-B57B-B14A-9B8F-A4809BC50B0E}" type="presOf" srcId="{5E6BFF7D-0CCF-534B-AE6E-70728C1F5F58}" destId="{6EEFDFD5-9782-5546-8C33-807C22D241FE}" srcOrd="0" destOrd="0" presId="urn:microsoft.com/office/officeart/2005/8/layout/cycle2"/>
    <dgm:cxn modelId="{556134FB-06DC-3343-8377-08C5211E48D6}" type="presOf" srcId="{93321072-2B81-2A45-A2CF-CE3C5665DBD2}" destId="{E5B7DC3C-AD05-8D4A-8402-51572873F4AD}" srcOrd="1" destOrd="0" presId="urn:microsoft.com/office/officeart/2005/8/layout/cycle2"/>
    <dgm:cxn modelId="{332B4234-2428-E54C-94C1-C2E8A93CB461}" type="presOf" srcId="{C2DEDED5-7201-5442-A3C8-00131BAFD57F}" destId="{7DDF72CA-0E6B-4B4F-88CA-F9366CF9A04A}" srcOrd="1" destOrd="0" presId="urn:microsoft.com/office/officeart/2005/8/layout/cycle2"/>
    <dgm:cxn modelId="{4F1C3BEF-1917-CF43-ADB7-BB32007A5743}" type="presOf" srcId="{140393A9-BD52-4146-B520-E77747751CDC}" destId="{576F8876-E333-014A-8163-659C91C006CD}" srcOrd="0" destOrd="0" presId="urn:microsoft.com/office/officeart/2005/8/layout/cycle2"/>
    <dgm:cxn modelId="{A9513403-8CFF-104C-8463-ECE4977B0D3F}" type="presOf" srcId="{A76D86B8-96FC-C040-B63E-2E27CFAB3344}" destId="{73F1EFA7-0F16-F242-BA10-7F5AD1623A96}" srcOrd="0" destOrd="0" presId="urn:microsoft.com/office/officeart/2005/8/layout/cycle2"/>
    <dgm:cxn modelId="{23879C57-DCF8-3A49-8C84-DD01B3DE78F7}" type="presOf" srcId="{95DD736E-52B7-F144-8813-AD038BAA3CE9}" destId="{A4222F4C-263D-D649-80EE-AF60CF3C931E}" srcOrd="1" destOrd="0" presId="urn:microsoft.com/office/officeart/2005/8/layout/cycle2"/>
    <dgm:cxn modelId="{833D6F75-5435-A848-B310-7056861F5D50}" srcId="{7920CA7A-B35D-2448-AE40-F9C5B593CBD9}" destId="{90F8DA01-376A-114C-A400-1C90B090C0F7}" srcOrd="1" destOrd="0" parTransId="{1F0DDA49-C9FC-904C-A484-78CECF5AEA19}" sibTransId="{3855978B-2277-284B-8039-DF6B42E348D5}"/>
    <dgm:cxn modelId="{D1206CD0-E426-9944-84FA-5E7466D7F852}" type="presOf" srcId="{5745CF47-A244-A143-A58A-835774891FFC}" destId="{7893CBCD-6256-404B-943D-0AC667EA8AEE}" srcOrd="0" destOrd="0" presId="urn:microsoft.com/office/officeart/2005/8/layout/cycle2"/>
    <dgm:cxn modelId="{6C955734-03DE-6B46-BBB3-19A996ADD166}" type="presOf" srcId="{93321072-2B81-2A45-A2CF-CE3C5665DBD2}" destId="{12D75945-9BBB-DC40-9573-4C7975E9F00A}" srcOrd="0" destOrd="0" presId="urn:microsoft.com/office/officeart/2005/8/layout/cycle2"/>
    <dgm:cxn modelId="{2F2A04AB-7658-F548-881F-4D6F6E977980}" srcId="{5E6BFF7D-0CCF-534B-AE6E-70728C1F5F58}" destId="{59F75838-4801-9042-8EE3-88CADF02A810}" srcOrd="1" destOrd="0" parTransId="{A3C1EF2A-DDDA-2F46-96FF-48660053C462}" sibTransId="{E36BEEDB-57C5-154C-8F13-2141207FA830}"/>
    <dgm:cxn modelId="{CA06CF71-306B-474A-8771-020994417ACD}" type="presOf" srcId="{7310A8F3-7093-5743-85B3-8D2FC9189A78}" destId="{82077BD8-300A-A74C-B5A4-2CA32D057B25}" srcOrd="0" destOrd="0" presId="urn:microsoft.com/office/officeart/2005/8/layout/cycle2"/>
    <dgm:cxn modelId="{5D01E6CC-E738-3348-843F-15EC942C931F}" type="presParOf" srcId="{82077BD8-300A-A74C-B5A4-2CA32D057B25}" destId="{787C4E82-F5C8-C64B-B307-E3132ABEC1C9}" srcOrd="0" destOrd="0" presId="urn:microsoft.com/office/officeart/2005/8/layout/cycle2"/>
    <dgm:cxn modelId="{4EDE831A-92DC-4240-9D65-77B7D4249197}" type="presParOf" srcId="{82077BD8-300A-A74C-B5A4-2CA32D057B25}" destId="{69C3086B-8A7F-CE42-8F81-DFF69C63595B}" srcOrd="1" destOrd="0" presId="urn:microsoft.com/office/officeart/2005/8/layout/cycle2"/>
    <dgm:cxn modelId="{C1919DC0-C38D-A144-BB7A-C826FF184BD7}" type="presParOf" srcId="{69C3086B-8A7F-CE42-8F81-DFF69C63595B}" destId="{7DDF72CA-0E6B-4B4F-88CA-F9366CF9A04A}" srcOrd="0" destOrd="0" presId="urn:microsoft.com/office/officeart/2005/8/layout/cycle2"/>
    <dgm:cxn modelId="{F30448F6-C53C-6B4F-8467-23514CA980D0}" type="presParOf" srcId="{82077BD8-300A-A74C-B5A4-2CA32D057B25}" destId="{6EEFDFD5-9782-5546-8C33-807C22D241FE}" srcOrd="2" destOrd="0" presId="urn:microsoft.com/office/officeart/2005/8/layout/cycle2"/>
    <dgm:cxn modelId="{18F5CD02-7B6D-014B-B562-E39C5D33F450}" type="presParOf" srcId="{82077BD8-300A-A74C-B5A4-2CA32D057B25}" destId="{12D75945-9BBB-DC40-9573-4C7975E9F00A}" srcOrd="3" destOrd="0" presId="urn:microsoft.com/office/officeart/2005/8/layout/cycle2"/>
    <dgm:cxn modelId="{C5100142-97AF-514C-8803-A6E143B58FE4}" type="presParOf" srcId="{12D75945-9BBB-DC40-9573-4C7975E9F00A}" destId="{E5B7DC3C-AD05-8D4A-8402-51572873F4AD}" srcOrd="0" destOrd="0" presId="urn:microsoft.com/office/officeart/2005/8/layout/cycle2"/>
    <dgm:cxn modelId="{4744DACE-7359-E746-8B73-B09957578BF2}" type="presParOf" srcId="{82077BD8-300A-A74C-B5A4-2CA32D057B25}" destId="{7893CBCD-6256-404B-943D-0AC667EA8AEE}" srcOrd="4" destOrd="0" presId="urn:microsoft.com/office/officeart/2005/8/layout/cycle2"/>
    <dgm:cxn modelId="{6F394C5C-0D12-2B4A-A598-4B34F3EF7E10}" type="presParOf" srcId="{82077BD8-300A-A74C-B5A4-2CA32D057B25}" destId="{7752B8CC-7EB6-7545-AE96-F36845DC9617}" srcOrd="5" destOrd="0" presId="urn:microsoft.com/office/officeart/2005/8/layout/cycle2"/>
    <dgm:cxn modelId="{406ABCB7-4E3A-2A41-A9A7-00F88782E355}" type="presParOf" srcId="{7752B8CC-7EB6-7545-AE96-F36845DC9617}" destId="{A575AD02-3DE9-AE40-A6C3-CE550CC749A5}" srcOrd="0" destOrd="0" presId="urn:microsoft.com/office/officeart/2005/8/layout/cycle2"/>
    <dgm:cxn modelId="{093D2F78-D5BD-6242-A339-4296160EDAB1}" type="presParOf" srcId="{82077BD8-300A-A74C-B5A4-2CA32D057B25}" destId="{576F8876-E333-014A-8163-659C91C006CD}" srcOrd="6" destOrd="0" presId="urn:microsoft.com/office/officeart/2005/8/layout/cycle2"/>
    <dgm:cxn modelId="{D00D4FAE-8795-714E-9492-4A3170B3A839}" type="presParOf" srcId="{82077BD8-300A-A74C-B5A4-2CA32D057B25}" destId="{B133E2FD-A869-7446-8C54-CAB90F9CBA90}" srcOrd="7" destOrd="0" presId="urn:microsoft.com/office/officeart/2005/8/layout/cycle2"/>
    <dgm:cxn modelId="{7C6F1929-5724-154E-A6A5-0F257352CE39}" type="presParOf" srcId="{B133E2FD-A869-7446-8C54-CAB90F9CBA90}" destId="{E66313B5-C653-1149-BAD5-EB7E6606245F}" srcOrd="0" destOrd="0" presId="urn:microsoft.com/office/officeart/2005/8/layout/cycle2"/>
    <dgm:cxn modelId="{BE66CEA1-B972-1B40-AC48-8146C20D5AFF}" type="presParOf" srcId="{82077BD8-300A-A74C-B5A4-2CA32D057B25}" destId="{73F1EFA7-0F16-F242-BA10-7F5AD1623A96}" srcOrd="8" destOrd="0" presId="urn:microsoft.com/office/officeart/2005/8/layout/cycle2"/>
    <dgm:cxn modelId="{E61922A9-4832-C249-9AEE-723D78D2CE80}" type="presParOf" srcId="{82077BD8-300A-A74C-B5A4-2CA32D057B25}" destId="{43FDF0AA-DF8D-484A-A753-CCCD3A055892}" srcOrd="9" destOrd="0" presId="urn:microsoft.com/office/officeart/2005/8/layout/cycle2"/>
    <dgm:cxn modelId="{9E71FAA0-9E4A-2845-A105-DB46F750555D}" type="presParOf" srcId="{43FDF0AA-DF8D-484A-A753-CCCD3A055892}" destId="{A4222F4C-263D-D649-80EE-AF60CF3C931E}"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C5315E95-FA31-2649-AE53-E8702390B09D}" type="presOf" srcId="{B4026AF1-B710-BB44-97A9-6838BBF1FC70}" destId="{1DE27C3A-0432-8746-9995-848E8541D2D8}" srcOrd="0" destOrd="0" presId="urn:microsoft.com/office/officeart/2005/8/layout/hChevron3"/>
    <dgm:cxn modelId="{641D7896-EFE7-044F-BDAB-EDC389E223E3}" type="presOf" srcId="{479DB814-0FC0-0948-AD15-B6BDEB6E5A22}" destId="{2321F0AE-84B8-ED4D-8B5A-54414B65AF71}" srcOrd="0" destOrd="0" presId="urn:microsoft.com/office/officeart/2005/8/layout/hChevron3"/>
    <dgm:cxn modelId="{EB5F3138-2A9B-1B41-950C-9A242DB2DEF3}" type="presOf" srcId="{D131FAD3-9435-6C4F-854D-8F759103D95C}" destId="{58744063-FADB-EA45-A9D0-4A287D3A51DD}"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E6838079-FB7E-B441-9FFE-C4C4ACBE9BEB}" srcId="{B4026AF1-B710-BB44-97A9-6838BBF1FC70}" destId="{50395225-585B-3E47-B355-09C2D17205E6}" srcOrd="1" destOrd="0" parTransId="{3B35663A-7F22-574E-B17E-FD4A189085C1}" sibTransId="{A24D6302-BDE9-7E4D-8626-CB2464937E51}"/>
    <dgm:cxn modelId="{B838FF34-C7DA-8440-A586-DCFBF9CE6EB1}" type="presOf" srcId="{50395225-585B-3E47-B355-09C2D17205E6}" destId="{36A5E954-14E6-7647-A95B-9304732640FB}" srcOrd="0" destOrd="0" presId="urn:microsoft.com/office/officeart/2005/8/layout/hChevron3"/>
    <dgm:cxn modelId="{132FD4C0-68E5-E846-ABA3-7CFEF394FCFB}" type="presOf" srcId="{15B2D8BF-FE4D-9D43-A7BC-EE8B12DC6EBB}" destId="{32CB59BB-F06E-2A4A-A0A8-5FB0F0DCE19D}"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A64B31AC-8580-EB46-A62E-7FFA09FA343A}" srcId="{B4026AF1-B710-BB44-97A9-6838BBF1FC70}" destId="{D131FAD3-9435-6C4F-854D-8F759103D95C}" srcOrd="0" destOrd="0" parTransId="{D986E46B-FC2F-E24E-8420-4CF82E98D9B4}" sibTransId="{588ED3B8-DC71-2F41-A894-933913056C4F}"/>
    <dgm:cxn modelId="{13D4CE49-A403-CE47-87CB-9439AEB6E5AD}" type="presParOf" srcId="{1DE27C3A-0432-8746-9995-848E8541D2D8}" destId="{58744063-FADB-EA45-A9D0-4A287D3A51DD}" srcOrd="0" destOrd="0" presId="urn:microsoft.com/office/officeart/2005/8/layout/hChevron3"/>
    <dgm:cxn modelId="{2D52435A-4A3E-9945-ABA9-B8C2DF4919AE}" type="presParOf" srcId="{1DE27C3A-0432-8746-9995-848E8541D2D8}" destId="{6713F75A-C7A8-1442-A443-74860BC4E630}" srcOrd="1" destOrd="0" presId="urn:microsoft.com/office/officeart/2005/8/layout/hChevron3"/>
    <dgm:cxn modelId="{7ACF9CC4-36D3-BB4E-A969-60EFD1797DAE}" type="presParOf" srcId="{1DE27C3A-0432-8746-9995-848E8541D2D8}" destId="{36A5E954-14E6-7647-A95B-9304732640FB}" srcOrd="2" destOrd="0" presId="urn:microsoft.com/office/officeart/2005/8/layout/hChevron3"/>
    <dgm:cxn modelId="{29F6809B-A5AA-3040-807A-9C5E27C37DE7}" type="presParOf" srcId="{1DE27C3A-0432-8746-9995-848E8541D2D8}" destId="{5D5E6FB7-5326-B946-AC0B-C316C9DF5805}" srcOrd="3" destOrd="0" presId="urn:microsoft.com/office/officeart/2005/8/layout/hChevron3"/>
    <dgm:cxn modelId="{DAFF3FF3-752E-9141-8026-A48E53617746}" type="presParOf" srcId="{1DE27C3A-0432-8746-9995-848E8541D2D8}" destId="{32CB59BB-F06E-2A4A-A0A8-5FB0F0DCE19D}" srcOrd="4" destOrd="0" presId="urn:microsoft.com/office/officeart/2005/8/layout/hChevron3"/>
    <dgm:cxn modelId="{7F3995C1-4D46-C24E-910F-88365C73E432}" type="presParOf" srcId="{1DE27C3A-0432-8746-9995-848E8541D2D8}" destId="{543FFB6A-E90D-6742-9AB0-D175EF821312}" srcOrd="5" destOrd="0" presId="urn:microsoft.com/office/officeart/2005/8/layout/hChevron3"/>
    <dgm:cxn modelId="{8853EC82-5384-D846-9F26-5044839B38F0}"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7234F552-4EFB-414F-B46B-F1030EA6E0A5}" type="presOf" srcId="{B4026AF1-B710-BB44-97A9-6838BBF1FC70}" destId="{1DE27C3A-0432-8746-9995-848E8541D2D8}"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E6838079-FB7E-B441-9FFE-C4C4ACBE9BEB}" srcId="{B4026AF1-B710-BB44-97A9-6838BBF1FC70}" destId="{50395225-585B-3E47-B355-09C2D17205E6}" srcOrd="1" destOrd="0" parTransId="{3B35663A-7F22-574E-B17E-FD4A189085C1}" sibTransId="{A24D6302-BDE9-7E4D-8626-CB2464937E51}"/>
    <dgm:cxn modelId="{AACACBF7-73EA-7640-B9F4-3ABCEBE197D4}" type="presOf" srcId="{50395225-585B-3E47-B355-09C2D17205E6}" destId="{36A5E954-14E6-7647-A95B-9304732640FB}" srcOrd="0" destOrd="0" presId="urn:microsoft.com/office/officeart/2005/8/layout/hChevron3"/>
    <dgm:cxn modelId="{0E2A45C2-5567-1445-8AA3-9413C96E90BD}" type="presOf" srcId="{D131FAD3-9435-6C4F-854D-8F759103D95C}" destId="{58744063-FADB-EA45-A9D0-4A287D3A51DD}"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1EA98929-728D-E744-A18C-94DC530FCE68}" type="presOf" srcId="{15B2D8BF-FE4D-9D43-A7BC-EE8B12DC6EBB}" destId="{32CB59BB-F06E-2A4A-A0A8-5FB0F0DCE19D}" srcOrd="0" destOrd="0" presId="urn:microsoft.com/office/officeart/2005/8/layout/hChevron3"/>
    <dgm:cxn modelId="{B09AA626-10B8-8F41-8697-284133DE56D2}" type="presOf" srcId="{479DB814-0FC0-0948-AD15-B6BDEB6E5A22}" destId="{2321F0AE-84B8-ED4D-8B5A-54414B65AF71}"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99F46220-FEFE-9844-AD30-59E2CB36C39C}" type="presParOf" srcId="{1DE27C3A-0432-8746-9995-848E8541D2D8}" destId="{58744063-FADB-EA45-A9D0-4A287D3A51DD}" srcOrd="0" destOrd="0" presId="urn:microsoft.com/office/officeart/2005/8/layout/hChevron3"/>
    <dgm:cxn modelId="{38030DC1-D7D6-264B-B87B-B1CAC9E63FA8}" type="presParOf" srcId="{1DE27C3A-0432-8746-9995-848E8541D2D8}" destId="{6713F75A-C7A8-1442-A443-74860BC4E630}" srcOrd="1" destOrd="0" presId="urn:microsoft.com/office/officeart/2005/8/layout/hChevron3"/>
    <dgm:cxn modelId="{7D0D124D-AD19-DB45-98AE-38C0D3313457}" type="presParOf" srcId="{1DE27C3A-0432-8746-9995-848E8541D2D8}" destId="{36A5E954-14E6-7647-A95B-9304732640FB}" srcOrd="2" destOrd="0" presId="urn:microsoft.com/office/officeart/2005/8/layout/hChevron3"/>
    <dgm:cxn modelId="{1A191864-C3EA-F743-9986-DA10B22CABEA}" type="presParOf" srcId="{1DE27C3A-0432-8746-9995-848E8541D2D8}" destId="{5D5E6FB7-5326-B946-AC0B-C316C9DF5805}" srcOrd="3" destOrd="0" presId="urn:microsoft.com/office/officeart/2005/8/layout/hChevron3"/>
    <dgm:cxn modelId="{E0FC63CE-F5CF-344E-AE55-BFD9AA55E3AE}" type="presParOf" srcId="{1DE27C3A-0432-8746-9995-848E8541D2D8}" destId="{32CB59BB-F06E-2A4A-A0A8-5FB0F0DCE19D}" srcOrd="4" destOrd="0" presId="urn:microsoft.com/office/officeart/2005/8/layout/hChevron3"/>
    <dgm:cxn modelId="{1864C478-CD77-C643-BB9A-E79819DE54EB}" type="presParOf" srcId="{1DE27C3A-0432-8746-9995-848E8541D2D8}" destId="{543FFB6A-E90D-6742-9AB0-D175EF821312}" srcOrd="5" destOrd="0" presId="urn:microsoft.com/office/officeart/2005/8/layout/hChevron3"/>
    <dgm:cxn modelId="{5CCE1A2C-8B06-7141-96C2-72B1801EA77B}"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9C95140F-6593-A743-B3AA-3B5395A1185C}" srcId="{B4026AF1-B710-BB44-97A9-6838BBF1FC70}" destId="{15B2D8BF-FE4D-9D43-A7BC-EE8B12DC6EBB}" srcOrd="2" destOrd="0" parTransId="{FF16E597-8CF7-5C42-A599-17D2C2F177B0}" sibTransId="{0F0E7561-3FE0-B54B-9ECC-53E861729CFE}"/>
    <dgm:cxn modelId="{E6838079-FB7E-B441-9FFE-C4C4ACBE9BEB}" srcId="{B4026AF1-B710-BB44-97A9-6838BBF1FC70}" destId="{50395225-585B-3E47-B355-09C2D17205E6}" srcOrd="1" destOrd="0" parTransId="{3B35663A-7F22-574E-B17E-FD4A189085C1}" sibTransId="{A24D6302-BDE9-7E4D-8626-CB2464937E51}"/>
    <dgm:cxn modelId="{6F253D63-BD22-EE42-905B-582A6D29914A}" type="presOf" srcId="{15B2D8BF-FE4D-9D43-A7BC-EE8B12DC6EBB}" destId="{32CB59BB-F06E-2A4A-A0A8-5FB0F0DCE19D}" srcOrd="0" destOrd="0" presId="urn:microsoft.com/office/officeart/2005/8/layout/hChevron3"/>
    <dgm:cxn modelId="{5626C24B-0E2E-D140-9658-72158EB0FD0B}" type="presOf" srcId="{479DB814-0FC0-0948-AD15-B6BDEB6E5A22}" destId="{2321F0AE-84B8-ED4D-8B5A-54414B65AF71}" srcOrd="0" destOrd="0" presId="urn:microsoft.com/office/officeart/2005/8/layout/hChevron3"/>
    <dgm:cxn modelId="{BB96C666-A867-F542-8054-DCA1FC54851D}" type="presOf" srcId="{B4026AF1-B710-BB44-97A9-6838BBF1FC70}" destId="{1DE27C3A-0432-8746-9995-848E8541D2D8}" srcOrd="0" destOrd="0" presId="urn:microsoft.com/office/officeart/2005/8/layout/hChevron3"/>
    <dgm:cxn modelId="{EE0B2CCC-D6D0-0046-A170-F5D75C92909E}" type="presOf" srcId="{50395225-585B-3E47-B355-09C2D17205E6}" destId="{36A5E954-14E6-7647-A95B-9304732640FB}" srcOrd="0" destOrd="0" presId="urn:microsoft.com/office/officeart/2005/8/layout/hChevron3"/>
    <dgm:cxn modelId="{A4F07990-F01F-5F47-A9BF-2EF9D3509E49}" type="presOf" srcId="{D131FAD3-9435-6C4F-854D-8F759103D95C}" destId="{58744063-FADB-EA45-A9D0-4A287D3A51DD}"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A64B31AC-8580-EB46-A62E-7FFA09FA343A}" srcId="{B4026AF1-B710-BB44-97A9-6838BBF1FC70}" destId="{D131FAD3-9435-6C4F-854D-8F759103D95C}" srcOrd="0" destOrd="0" parTransId="{D986E46B-FC2F-E24E-8420-4CF82E98D9B4}" sibTransId="{588ED3B8-DC71-2F41-A894-933913056C4F}"/>
    <dgm:cxn modelId="{492C83D5-2652-824B-AB00-705876C162C7}" type="presParOf" srcId="{1DE27C3A-0432-8746-9995-848E8541D2D8}" destId="{58744063-FADB-EA45-A9D0-4A287D3A51DD}" srcOrd="0" destOrd="0" presId="urn:microsoft.com/office/officeart/2005/8/layout/hChevron3"/>
    <dgm:cxn modelId="{3F93D0E4-A359-2947-BA42-FAAA068D8AB0}" type="presParOf" srcId="{1DE27C3A-0432-8746-9995-848E8541D2D8}" destId="{6713F75A-C7A8-1442-A443-74860BC4E630}" srcOrd="1" destOrd="0" presId="urn:microsoft.com/office/officeart/2005/8/layout/hChevron3"/>
    <dgm:cxn modelId="{CFF07215-A424-F743-B25E-CCB7259B4595}" type="presParOf" srcId="{1DE27C3A-0432-8746-9995-848E8541D2D8}" destId="{36A5E954-14E6-7647-A95B-9304732640FB}" srcOrd="2" destOrd="0" presId="urn:microsoft.com/office/officeart/2005/8/layout/hChevron3"/>
    <dgm:cxn modelId="{43316B38-EE1D-694B-BFC3-ED799493C831}" type="presParOf" srcId="{1DE27C3A-0432-8746-9995-848E8541D2D8}" destId="{5D5E6FB7-5326-B946-AC0B-C316C9DF5805}" srcOrd="3" destOrd="0" presId="urn:microsoft.com/office/officeart/2005/8/layout/hChevron3"/>
    <dgm:cxn modelId="{FCFFCAC0-374E-4F48-A5DE-FA7E31FA1E13}" type="presParOf" srcId="{1DE27C3A-0432-8746-9995-848E8541D2D8}" destId="{32CB59BB-F06E-2A4A-A0A8-5FB0F0DCE19D}" srcOrd="4" destOrd="0" presId="urn:microsoft.com/office/officeart/2005/8/layout/hChevron3"/>
    <dgm:cxn modelId="{BBABAE5E-3F5E-E741-B16D-F398680D183D}" type="presParOf" srcId="{1DE27C3A-0432-8746-9995-848E8541D2D8}" destId="{543FFB6A-E90D-6742-9AB0-D175EF821312}" srcOrd="5" destOrd="0" presId="urn:microsoft.com/office/officeart/2005/8/layout/hChevron3"/>
    <dgm:cxn modelId="{1DA64858-7EE1-5A46-9B93-507CB923EF33}"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9C95140F-6593-A743-B3AA-3B5395A1185C}" srcId="{B4026AF1-B710-BB44-97A9-6838BBF1FC70}" destId="{15B2D8BF-FE4D-9D43-A7BC-EE8B12DC6EBB}" srcOrd="2" destOrd="0" parTransId="{FF16E597-8CF7-5C42-A599-17D2C2F177B0}" sibTransId="{0F0E7561-3FE0-B54B-9ECC-53E861729CFE}"/>
    <dgm:cxn modelId="{9B8A7E57-C65E-5B45-978A-8738D930559A}" type="presOf" srcId="{479DB814-0FC0-0948-AD15-B6BDEB6E5A22}" destId="{2321F0AE-84B8-ED4D-8B5A-54414B65AF71}" srcOrd="0" destOrd="0" presId="urn:microsoft.com/office/officeart/2005/8/layout/hChevron3"/>
    <dgm:cxn modelId="{5087AEA3-4629-7B4B-9E5D-D22773152033}" type="presOf" srcId="{B4026AF1-B710-BB44-97A9-6838BBF1FC70}" destId="{1DE27C3A-0432-8746-9995-848E8541D2D8}" srcOrd="0" destOrd="0" presId="urn:microsoft.com/office/officeart/2005/8/layout/hChevron3"/>
    <dgm:cxn modelId="{F2FCA0DF-8150-0949-BDD1-8B66346C77E4}" type="presOf" srcId="{15B2D8BF-FE4D-9D43-A7BC-EE8B12DC6EBB}" destId="{32CB59BB-F06E-2A4A-A0A8-5FB0F0DCE19D}"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6DD31EE0-F611-2F44-98E2-23667D9C50F0}" type="presOf" srcId="{D131FAD3-9435-6C4F-854D-8F759103D95C}" destId="{58744063-FADB-EA45-A9D0-4A287D3A51DD}"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E6838079-FB7E-B441-9FFE-C4C4ACBE9BEB}" srcId="{B4026AF1-B710-BB44-97A9-6838BBF1FC70}" destId="{50395225-585B-3E47-B355-09C2D17205E6}" srcOrd="1" destOrd="0" parTransId="{3B35663A-7F22-574E-B17E-FD4A189085C1}" sibTransId="{A24D6302-BDE9-7E4D-8626-CB2464937E51}"/>
    <dgm:cxn modelId="{DC0351D6-D61C-574D-9A18-D54433F31795}" type="presOf" srcId="{50395225-585B-3E47-B355-09C2D17205E6}" destId="{36A5E954-14E6-7647-A95B-9304732640FB}" srcOrd="0" destOrd="0" presId="urn:microsoft.com/office/officeart/2005/8/layout/hChevron3"/>
    <dgm:cxn modelId="{074A17EE-CB7B-D249-9A10-08CE7CB14B1C}" type="presParOf" srcId="{1DE27C3A-0432-8746-9995-848E8541D2D8}" destId="{58744063-FADB-EA45-A9D0-4A287D3A51DD}" srcOrd="0" destOrd="0" presId="urn:microsoft.com/office/officeart/2005/8/layout/hChevron3"/>
    <dgm:cxn modelId="{B62463B4-36BA-FF47-8C3D-503E464ED423}" type="presParOf" srcId="{1DE27C3A-0432-8746-9995-848E8541D2D8}" destId="{6713F75A-C7A8-1442-A443-74860BC4E630}" srcOrd="1" destOrd="0" presId="urn:microsoft.com/office/officeart/2005/8/layout/hChevron3"/>
    <dgm:cxn modelId="{A4D5D26B-4CBD-7249-B6D4-9CAD82CFC9C0}" type="presParOf" srcId="{1DE27C3A-0432-8746-9995-848E8541D2D8}" destId="{36A5E954-14E6-7647-A95B-9304732640FB}" srcOrd="2" destOrd="0" presId="urn:microsoft.com/office/officeart/2005/8/layout/hChevron3"/>
    <dgm:cxn modelId="{53258481-D8D0-9E43-8755-B0876C44CBE7}" type="presParOf" srcId="{1DE27C3A-0432-8746-9995-848E8541D2D8}" destId="{5D5E6FB7-5326-B946-AC0B-C316C9DF5805}" srcOrd="3" destOrd="0" presId="urn:microsoft.com/office/officeart/2005/8/layout/hChevron3"/>
    <dgm:cxn modelId="{599A4AF1-FF42-5740-A098-E9E65857A5E8}" type="presParOf" srcId="{1DE27C3A-0432-8746-9995-848E8541D2D8}" destId="{32CB59BB-F06E-2A4A-A0A8-5FB0F0DCE19D}" srcOrd="4" destOrd="0" presId="urn:microsoft.com/office/officeart/2005/8/layout/hChevron3"/>
    <dgm:cxn modelId="{807852FF-9C76-5646-9877-07777820FE93}" type="presParOf" srcId="{1DE27C3A-0432-8746-9995-848E8541D2D8}" destId="{543FFB6A-E90D-6742-9AB0-D175EF821312}" srcOrd="5" destOrd="0" presId="urn:microsoft.com/office/officeart/2005/8/layout/hChevron3"/>
    <dgm:cxn modelId="{BDBE8E90-0EE3-CC43-A730-F0E34D374172}"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9C95140F-6593-A743-B3AA-3B5395A1185C}" srcId="{B4026AF1-B710-BB44-97A9-6838BBF1FC70}" destId="{15B2D8BF-FE4D-9D43-A7BC-EE8B12DC6EBB}" srcOrd="2" destOrd="0" parTransId="{FF16E597-8CF7-5C42-A599-17D2C2F177B0}" sibTransId="{0F0E7561-3FE0-B54B-9ECC-53E861729CFE}"/>
    <dgm:cxn modelId="{4A119505-2BF2-5947-8FEB-232022940A34}" type="presOf" srcId="{15B2D8BF-FE4D-9D43-A7BC-EE8B12DC6EBB}" destId="{32CB59BB-F06E-2A4A-A0A8-5FB0F0DCE19D}" srcOrd="0" destOrd="0" presId="urn:microsoft.com/office/officeart/2005/8/layout/hChevron3"/>
    <dgm:cxn modelId="{1EDE8C28-D6C0-6443-B4C1-E98D4D86D0D2}" type="presOf" srcId="{B4026AF1-B710-BB44-97A9-6838BBF1FC70}" destId="{1DE27C3A-0432-8746-9995-848E8541D2D8}"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D46FC7E3-7C9D-4A4E-82D9-C25626BD2116}" type="presOf" srcId="{D131FAD3-9435-6C4F-854D-8F759103D95C}" destId="{58744063-FADB-EA45-A9D0-4A287D3A51DD}"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E6849416-8A60-F74C-A438-D5689ECE59E8}" type="presOf" srcId="{50395225-585B-3E47-B355-09C2D17205E6}" destId="{36A5E954-14E6-7647-A95B-9304732640FB}" srcOrd="0" destOrd="0" presId="urn:microsoft.com/office/officeart/2005/8/layout/hChevron3"/>
    <dgm:cxn modelId="{E6838079-FB7E-B441-9FFE-C4C4ACBE9BEB}" srcId="{B4026AF1-B710-BB44-97A9-6838BBF1FC70}" destId="{50395225-585B-3E47-B355-09C2D17205E6}" srcOrd="1" destOrd="0" parTransId="{3B35663A-7F22-574E-B17E-FD4A189085C1}" sibTransId="{A24D6302-BDE9-7E4D-8626-CB2464937E51}"/>
    <dgm:cxn modelId="{73A3C2F1-DC9B-DA4A-8F0F-CD3DED71DC8D}" type="presOf" srcId="{479DB814-0FC0-0948-AD15-B6BDEB6E5A22}" destId="{2321F0AE-84B8-ED4D-8B5A-54414B65AF71}" srcOrd="0" destOrd="0" presId="urn:microsoft.com/office/officeart/2005/8/layout/hChevron3"/>
    <dgm:cxn modelId="{C2A5F562-2D50-1D46-9257-F5429B484559}" type="presParOf" srcId="{1DE27C3A-0432-8746-9995-848E8541D2D8}" destId="{58744063-FADB-EA45-A9D0-4A287D3A51DD}" srcOrd="0" destOrd="0" presId="urn:microsoft.com/office/officeart/2005/8/layout/hChevron3"/>
    <dgm:cxn modelId="{73C603EF-B4E8-CE4A-940C-992EED38E93E}" type="presParOf" srcId="{1DE27C3A-0432-8746-9995-848E8541D2D8}" destId="{6713F75A-C7A8-1442-A443-74860BC4E630}" srcOrd="1" destOrd="0" presId="urn:microsoft.com/office/officeart/2005/8/layout/hChevron3"/>
    <dgm:cxn modelId="{EA4D3152-2BF3-F943-9E11-4C621F95708C}" type="presParOf" srcId="{1DE27C3A-0432-8746-9995-848E8541D2D8}" destId="{36A5E954-14E6-7647-A95B-9304732640FB}" srcOrd="2" destOrd="0" presId="urn:microsoft.com/office/officeart/2005/8/layout/hChevron3"/>
    <dgm:cxn modelId="{9BAAE972-D860-C84F-92CD-38E71DB3C2BB}" type="presParOf" srcId="{1DE27C3A-0432-8746-9995-848E8541D2D8}" destId="{5D5E6FB7-5326-B946-AC0B-C316C9DF5805}" srcOrd="3" destOrd="0" presId="urn:microsoft.com/office/officeart/2005/8/layout/hChevron3"/>
    <dgm:cxn modelId="{034DDE1D-21AF-1342-A433-B73A3997A2B0}" type="presParOf" srcId="{1DE27C3A-0432-8746-9995-848E8541D2D8}" destId="{32CB59BB-F06E-2A4A-A0A8-5FB0F0DCE19D}" srcOrd="4" destOrd="0" presId="urn:microsoft.com/office/officeart/2005/8/layout/hChevron3"/>
    <dgm:cxn modelId="{8FD9A0D9-4EFE-D94C-85FF-D9BAA5882EA4}" type="presParOf" srcId="{1DE27C3A-0432-8746-9995-848E8541D2D8}" destId="{543FFB6A-E90D-6742-9AB0-D175EF821312}" srcOrd="5" destOrd="0" presId="urn:microsoft.com/office/officeart/2005/8/layout/hChevron3"/>
    <dgm:cxn modelId="{B513DE48-A547-DC40-A4A9-F534B94AFC6A}"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1393674A-C1DF-6D4A-BF12-15A367D45D1B}" type="presOf" srcId="{B4026AF1-B710-BB44-97A9-6838BBF1FC70}" destId="{1DE27C3A-0432-8746-9995-848E8541D2D8}"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E6838079-FB7E-B441-9FFE-C4C4ACBE9BEB}" srcId="{B4026AF1-B710-BB44-97A9-6838BBF1FC70}" destId="{50395225-585B-3E47-B355-09C2D17205E6}" srcOrd="1" destOrd="0" parTransId="{3B35663A-7F22-574E-B17E-FD4A189085C1}" sibTransId="{A24D6302-BDE9-7E4D-8626-CB2464937E51}"/>
    <dgm:cxn modelId="{F655A11B-A1DE-9941-9B75-5CC78C8B034E}" type="presOf" srcId="{50395225-585B-3E47-B355-09C2D17205E6}" destId="{36A5E954-14E6-7647-A95B-9304732640FB}" srcOrd="0" destOrd="0" presId="urn:microsoft.com/office/officeart/2005/8/layout/hChevron3"/>
    <dgm:cxn modelId="{8F4F824B-B762-BF45-B1E5-93303B1CDC85}" type="presOf" srcId="{479DB814-0FC0-0948-AD15-B6BDEB6E5A22}" destId="{2321F0AE-84B8-ED4D-8B5A-54414B65AF71}" srcOrd="0" destOrd="0" presId="urn:microsoft.com/office/officeart/2005/8/layout/hChevron3"/>
    <dgm:cxn modelId="{3A46AFA8-78C1-5E46-BAEE-F17E50E7F1C1}" type="presOf" srcId="{D131FAD3-9435-6C4F-854D-8F759103D95C}" destId="{58744063-FADB-EA45-A9D0-4A287D3A51DD}"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1D453CC1-94EF-C44C-8FA9-982B77085189}" type="presOf" srcId="{15B2D8BF-FE4D-9D43-A7BC-EE8B12DC6EBB}" destId="{32CB59BB-F06E-2A4A-A0A8-5FB0F0DCE19D}"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06705778-0A6C-6644-86CC-594F251BC1F3}" type="presParOf" srcId="{1DE27C3A-0432-8746-9995-848E8541D2D8}" destId="{58744063-FADB-EA45-A9D0-4A287D3A51DD}" srcOrd="0" destOrd="0" presId="urn:microsoft.com/office/officeart/2005/8/layout/hChevron3"/>
    <dgm:cxn modelId="{8BB52D5B-5997-D743-BDC9-BA7E6D34C85E}" type="presParOf" srcId="{1DE27C3A-0432-8746-9995-848E8541D2D8}" destId="{6713F75A-C7A8-1442-A443-74860BC4E630}" srcOrd="1" destOrd="0" presId="urn:microsoft.com/office/officeart/2005/8/layout/hChevron3"/>
    <dgm:cxn modelId="{5E907F08-579F-8248-A1A7-B423E5A2B381}" type="presParOf" srcId="{1DE27C3A-0432-8746-9995-848E8541D2D8}" destId="{36A5E954-14E6-7647-A95B-9304732640FB}" srcOrd="2" destOrd="0" presId="urn:microsoft.com/office/officeart/2005/8/layout/hChevron3"/>
    <dgm:cxn modelId="{41D4BFC0-8AD7-0642-9739-1ACAA3518842}" type="presParOf" srcId="{1DE27C3A-0432-8746-9995-848E8541D2D8}" destId="{5D5E6FB7-5326-B946-AC0B-C316C9DF5805}" srcOrd="3" destOrd="0" presId="urn:microsoft.com/office/officeart/2005/8/layout/hChevron3"/>
    <dgm:cxn modelId="{69986416-91F2-3444-8E6C-775E1C5A87B7}" type="presParOf" srcId="{1DE27C3A-0432-8746-9995-848E8541D2D8}" destId="{32CB59BB-F06E-2A4A-A0A8-5FB0F0DCE19D}" srcOrd="4" destOrd="0" presId="urn:microsoft.com/office/officeart/2005/8/layout/hChevron3"/>
    <dgm:cxn modelId="{2E3CF342-2BB9-D048-8E6C-7A13697F64A4}" type="presParOf" srcId="{1DE27C3A-0432-8746-9995-848E8541D2D8}" destId="{543FFB6A-E90D-6742-9AB0-D175EF821312}" srcOrd="5" destOrd="0" presId="urn:microsoft.com/office/officeart/2005/8/layout/hChevron3"/>
    <dgm:cxn modelId="{2E516D19-C653-4249-BFF0-A9C22ACB9D5D}"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B9F201AF-1BBA-1849-A4C3-5188F868233A}" type="presOf" srcId="{479DB814-0FC0-0948-AD15-B6BDEB6E5A22}" destId="{2321F0AE-84B8-ED4D-8B5A-54414B65AF71}"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DAE79901-9ADB-2D4C-B2F7-375408807C99}" type="presOf" srcId="{50395225-585B-3E47-B355-09C2D17205E6}" destId="{36A5E954-14E6-7647-A95B-9304732640FB}"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45E0267D-7B2E-0147-A972-11095EDC97F0}" type="presOf" srcId="{15B2D8BF-FE4D-9D43-A7BC-EE8B12DC6EBB}" destId="{32CB59BB-F06E-2A4A-A0A8-5FB0F0DCE19D}" srcOrd="0" destOrd="0" presId="urn:microsoft.com/office/officeart/2005/8/layout/hChevron3"/>
    <dgm:cxn modelId="{618B39C0-8171-184D-88AC-E94EA3D0758A}" type="presOf" srcId="{B4026AF1-B710-BB44-97A9-6838BBF1FC70}" destId="{1DE27C3A-0432-8746-9995-848E8541D2D8}"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E6838079-FB7E-B441-9FFE-C4C4ACBE9BEB}" srcId="{B4026AF1-B710-BB44-97A9-6838BBF1FC70}" destId="{50395225-585B-3E47-B355-09C2D17205E6}" srcOrd="1" destOrd="0" parTransId="{3B35663A-7F22-574E-B17E-FD4A189085C1}" sibTransId="{A24D6302-BDE9-7E4D-8626-CB2464937E51}"/>
    <dgm:cxn modelId="{54AE6D51-8D81-4544-AEBD-768CEB7097F8}" type="presOf" srcId="{D131FAD3-9435-6C4F-854D-8F759103D95C}" destId="{58744063-FADB-EA45-A9D0-4A287D3A51DD}" srcOrd="0" destOrd="0" presId="urn:microsoft.com/office/officeart/2005/8/layout/hChevron3"/>
    <dgm:cxn modelId="{11939DD9-CC34-3049-9486-5AFAF8FEA037}" type="presParOf" srcId="{1DE27C3A-0432-8746-9995-848E8541D2D8}" destId="{58744063-FADB-EA45-A9D0-4A287D3A51DD}" srcOrd="0" destOrd="0" presId="urn:microsoft.com/office/officeart/2005/8/layout/hChevron3"/>
    <dgm:cxn modelId="{6FC31C63-0B03-254E-9478-9BA1F05596E0}" type="presParOf" srcId="{1DE27C3A-0432-8746-9995-848E8541D2D8}" destId="{6713F75A-C7A8-1442-A443-74860BC4E630}" srcOrd="1" destOrd="0" presId="urn:microsoft.com/office/officeart/2005/8/layout/hChevron3"/>
    <dgm:cxn modelId="{C471E1D1-BCAD-6C45-B590-6D50D786C0EB}" type="presParOf" srcId="{1DE27C3A-0432-8746-9995-848E8541D2D8}" destId="{36A5E954-14E6-7647-A95B-9304732640FB}" srcOrd="2" destOrd="0" presId="urn:microsoft.com/office/officeart/2005/8/layout/hChevron3"/>
    <dgm:cxn modelId="{FD2B9A2E-B6F5-F343-8349-3085E42B9F08}" type="presParOf" srcId="{1DE27C3A-0432-8746-9995-848E8541D2D8}" destId="{5D5E6FB7-5326-B946-AC0B-C316C9DF5805}" srcOrd="3" destOrd="0" presId="urn:microsoft.com/office/officeart/2005/8/layout/hChevron3"/>
    <dgm:cxn modelId="{65645D02-63B0-5549-BFFB-37061848762F}" type="presParOf" srcId="{1DE27C3A-0432-8746-9995-848E8541D2D8}" destId="{32CB59BB-F06E-2A4A-A0A8-5FB0F0DCE19D}" srcOrd="4" destOrd="0" presId="urn:microsoft.com/office/officeart/2005/8/layout/hChevron3"/>
    <dgm:cxn modelId="{856A3C3E-753C-A84D-8885-0E2998AEB0DA}" type="presParOf" srcId="{1DE27C3A-0432-8746-9995-848E8541D2D8}" destId="{543FFB6A-E90D-6742-9AB0-D175EF821312}" srcOrd="5" destOrd="0" presId="urn:microsoft.com/office/officeart/2005/8/layout/hChevron3"/>
    <dgm:cxn modelId="{4A84A258-2878-9A4D-9551-EB4BAD793BD9}"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5CDC286D-862F-9B4A-869B-8A3B26F8655F}" type="presOf" srcId="{479DB814-0FC0-0948-AD15-B6BDEB6E5A22}" destId="{2321F0AE-84B8-ED4D-8B5A-54414B65AF71}" srcOrd="0" destOrd="0" presId="urn:microsoft.com/office/officeart/2005/8/layout/hChevron3"/>
    <dgm:cxn modelId="{65FD535D-F5FE-004D-A277-3F7BAEC1BE18}" type="presOf" srcId="{B4026AF1-B710-BB44-97A9-6838BBF1FC70}" destId="{1DE27C3A-0432-8746-9995-848E8541D2D8}"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E6838079-FB7E-B441-9FFE-C4C4ACBE9BEB}" srcId="{B4026AF1-B710-BB44-97A9-6838BBF1FC70}" destId="{50395225-585B-3E47-B355-09C2D17205E6}" srcOrd="1" destOrd="0" parTransId="{3B35663A-7F22-574E-B17E-FD4A189085C1}" sibTransId="{A24D6302-BDE9-7E4D-8626-CB2464937E51}"/>
    <dgm:cxn modelId="{29D14C90-E8F1-3D4D-AA55-1A2F9BDD7BA3}" srcId="{B4026AF1-B710-BB44-97A9-6838BBF1FC70}" destId="{479DB814-0FC0-0948-AD15-B6BDEB6E5A22}" srcOrd="3" destOrd="0" parTransId="{A4D6F80C-3ADB-744B-9AB1-B06730FDAAF3}" sibTransId="{270BA3E3-30B9-E543-B6F8-826D3066FBB6}"/>
    <dgm:cxn modelId="{03D6C112-FAA5-664B-8163-4AD076B08D79}" type="presOf" srcId="{50395225-585B-3E47-B355-09C2D17205E6}" destId="{36A5E954-14E6-7647-A95B-9304732640FB}" srcOrd="0" destOrd="0" presId="urn:microsoft.com/office/officeart/2005/8/layout/hChevron3"/>
    <dgm:cxn modelId="{218DBD71-455E-B44E-A497-0F0C5BF9E143}" type="presOf" srcId="{D131FAD3-9435-6C4F-854D-8F759103D95C}" destId="{58744063-FADB-EA45-A9D0-4A287D3A51DD}"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D64CF42D-6C64-644A-BCBA-5FEC75577C36}" type="presOf" srcId="{15B2D8BF-FE4D-9D43-A7BC-EE8B12DC6EBB}" destId="{32CB59BB-F06E-2A4A-A0A8-5FB0F0DCE19D}" srcOrd="0" destOrd="0" presId="urn:microsoft.com/office/officeart/2005/8/layout/hChevron3"/>
    <dgm:cxn modelId="{A3F7215A-CA72-0B4C-BDCF-DED676852A09}" type="presParOf" srcId="{1DE27C3A-0432-8746-9995-848E8541D2D8}" destId="{58744063-FADB-EA45-A9D0-4A287D3A51DD}" srcOrd="0" destOrd="0" presId="urn:microsoft.com/office/officeart/2005/8/layout/hChevron3"/>
    <dgm:cxn modelId="{B63C22B5-AE78-5040-9BD2-D6979A79A8C9}" type="presParOf" srcId="{1DE27C3A-0432-8746-9995-848E8541D2D8}" destId="{6713F75A-C7A8-1442-A443-74860BC4E630}" srcOrd="1" destOrd="0" presId="urn:microsoft.com/office/officeart/2005/8/layout/hChevron3"/>
    <dgm:cxn modelId="{09D75516-BEFB-2C4D-BEFE-9A584AF4FE49}" type="presParOf" srcId="{1DE27C3A-0432-8746-9995-848E8541D2D8}" destId="{36A5E954-14E6-7647-A95B-9304732640FB}" srcOrd="2" destOrd="0" presId="urn:microsoft.com/office/officeart/2005/8/layout/hChevron3"/>
    <dgm:cxn modelId="{558AF9A7-E473-AD4C-9E29-A630331D738C}" type="presParOf" srcId="{1DE27C3A-0432-8746-9995-848E8541D2D8}" destId="{5D5E6FB7-5326-B946-AC0B-C316C9DF5805}" srcOrd="3" destOrd="0" presId="urn:microsoft.com/office/officeart/2005/8/layout/hChevron3"/>
    <dgm:cxn modelId="{33602CEC-4F77-B84D-A16C-8685349264AD}" type="presParOf" srcId="{1DE27C3A-0432-8746-9995-848E8541D2D8}" destId="{32CB59BB-F06E-2A4A-A0A8-5FB0F0DCE19D}" srcOrd="4" destOrd="0" presId="urn:microsoft.com/office/officeart/2005/8/layout/hChevron3"/>
    <dgm:cxn modelId="{704925BA-160C-EB4F-A90E-F0C210ABC300}" type="presParOf" srcId="{1DE27C3A-0432-8746-9995-848E8541D2D8}" destId="{543FFB6A-E90D-6742-9AB0-D175EF821312}" srcOrd="5" destOrd="0" presId="urn:microsoft.com/office/officeart/2005/8/layout/hChevron3"/>
    <dgm:cxn modelId="{74678EAA-7798-0349-8FDE-650572F7619F}"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DD3900-0543-124D-8E49-B498B3E87C27}" type="doc">
      <dgm:prSet loTypeId="urn:microsoft.com/office/officeart/2005/8/layout/cycle3" loCatId="" qsTypeId="urn:microsoft.com/office/officeart/2005/8/quickstyle/simple4" qsCatId="simple" csTypeId="urn:microsoft.com/office/officeart/2005/8/colors/accent1_2" csCatId="accent1" phldr="1"/>
      <dgm:spPr/>
      <dgm:t>
        <a:bodyPr/>
        <a:lstStyle/>
        <a:p>
          <a:endParaRPr lang="en-US"/>
        </a:p>
      </dgm:t>
    </dgm:pt>
    <dgm:pt modelId="{9C4E6370-C61D-BE48-BC99-312CC03018C5}">
      <dgm:prSet phldrT="[Text]"/>
      <dgm:spPr/>
      <dgm:t>
        <a:bodyPr/>
        <a:lstStyle/>
        <a:p>
          <a:r>
            <a:rPr lang="en-US" dirty="0" smtClean="0"/>
            <a:t>Design</a:t>
          </a:r>
          <a:endParaRPr lang="en-US" dirty="0"/>
        </a:p>
      </dgm:t>
    </dgm:pt>
    <dgm:pt modelId="{64F54F9A-A729-5A45-9E70-46D95FAFEBEB}" type="parTrans" cxnId="{EAAE4207-D423-9D4F-9D81-BC1A61C40E2A}">
      <dgm:prSet/>
      <dgm:spPr/>
      <dgm:t>
        <a:bodyPr/>
        <a:lstStyle/>
        <a:p>
          <a:endParaRPr lang="en-US"/>
        </a:p>
      </dgm:t>
    </dgm:pt>
    <dgm:pt modelId="{DFE4474C-F468-0A43-B23F-66370084CB40}" type="sibTrans" cxnId="{EAAE4207-D423-9D4F-9D81-BC1A61C40E2A}">
      <dgm:prSet/>
      <dgm:spPr/>
      <dgm:t>
        <a:bodyPr/>
        <a:lstStyle/>
        <a:p>
          <a:endParaRPr lang="en-US"/>
        </a:p>
      </dgm:t>
    </dgm:pt>
    <dgm:pt modelId="{6CCC815F-EE06-2A42-8F90-9FF8145F6455}">
      <dgm:prSet phldrT="[Text]"/>
      <dgm:spPr/>
      <dgm:t>
        <a:bodyPr/>
        <a:lstStyle/>
        <a:p>
          <a:r>
            <a:rPr lang="en-US" dirty="0" smtClean="0"/>
            <a:t>Challenges</a:t>
          </a:r>
          <a:endParaRPr lang="en-US" dirty="0"/>
        </a:p>
      </dgm:t>
    </dgm:pt>
    <dgm:pt modelId="{C5DFFEB3-69DC-ED4F-924A-895A074D2C34}" type="parTrans" cxnId="{5958DBDD-1DEB-3F44-90FE-E991ED243DBF}">
      <dgm:prSet/>
      <dgm:spPr/>
      <dgm:t>
        <a:bodyPr/>
        <a:lstStyle/>
        <a:p>
          <a:endParaRPr lang="en-US"/>
        </a:p>
      </dgm:t>
    </dgm:pt>
    <dgm:pt modelId="{E30AC5DC-1E54-A14E-A9F7-8A06A480AA4C}" type="sibTrans" cxnId="{5958DBDD-1DEB-3F44-90FE-E991ED243DBF}">
      <dgm:prSet/>
      <dgm:spPr/>
      <dgm:t>
        <a:bodyPr/>
        <a:lstStyle/>
        <a:p>
          <a:endParaRPr lang="en-US"/>
        </a:p>
      </dgm:t>
    </dgm:pt>
    <dgm:pt modelId="{96A83444-C6A1-2844-8969-60EC7F55C0F0}">
      <dgm:prSet phldrT="[Text]"/>
      <dgm:spPr/>
      <dgm:t>
        <a:bodyPr/>
        <a:lstStyle/>
        <a:p>
          <a:r>
            <a:rPr lang="en-US" dirty="0" smtClean="0"/>
            <a:t>Digital Traces</a:t>
          </a:r>
          <a:endParaRPr lang="en-US" dirty="0"/>
        </a:p>
      </dgm:t>
    </dgm:pt>
    <dgm:pt modelId="{46DF113A-747D-0C4B-A4B5-FA841741B3D4}" type="parTrans" cxnId="{CA25098E-24B4-B649-A76E-BEC5F41DD4B7}">
      <dgm:prSet/>
      <dgm:spPr/>
      <dgm:t>
        <a:bodyPr/>
        <a:lstStyle/>
        <a:p>
          <a:endParaRPr lang="en-US"/>
        </a:p>
      </dgm:t>
    </dgm:pt>
    <dgm:pt modelId="{AE9A292A-9008-3B4B-A72B-149D0A9AD1A4}" type="sibTrans" cxnId="{CA25098E-24B4-B649-A76E-BEC5F41DD4B7}">
      <dgm:prSet/>
      <dgm:spPr/>
      <dgm:t>
        <a:bodyPr/>
        <a:lstStyle/>
        <a:p>
          <a:endParaRPr lang="en-US"/>
        </a:p>
      </dgm:t>
    </dgm:pt>
    <dgm:pt modelId="{89A3A26A-864E-264B-A5B0-91C2E610FF17}">
      <dgm:prSet phldrT="[Text]"/>
      <dgm:spPr/>
      <dgm:t>
        <a:bodyPr/>
        <a:lstStyle/>
        <a:p>
          <a:r>
            <a:rPr lang="en-US" dirty="0" smtClean="0"/>
            <a:t>Studies Across Contexts</a:t>
          </a:r>
          <a:endParaRPr lang="en-US" dirty="0"/>
        </a:p>
      </dgm:t>
    </dgm:pt>
    <dgm:pt modelId="{314DC4D5-78C6-3F47-A07E-0669A2836326}" type="parTrans" cxnId="{892EA83D-8E82-DB4D-A241-D1E37DDB2F55}">
      <dgm:prSet/>
      <dgm:spPr/>
      <dgm:t>
        <a:bodyPr/>
        <a:lstStyle/>
        <a:p>
          <a:endParaRPr lang="en-US"/>
        </a:p>
      </dgm:t>
    </dgm:pt>
    <dgm:pt modelId="{9762E912-E210-8942-80E7-F5931E0884AC}" type="sibTrans" cxnId="{892EA83D-8E82-DB4D-A241-D1E37DDB2F55}">
      <dgm:prSet/>
      <dgm:spPr/>
      <dgm:t>
        <a:bodyPr/>
        <a:lstStyle/>
        <a:p>
          <a:endParaRPr lang="en-US"/>
        </a:p>
      </dgm:t>
    </dgm:pt>
    <dgm:pt modelId="{E6052909-051B-354F-A30B-42F3B66A6247}">
      <dgm:prSet phldrT="[Text]"/>
      <dgm:spPr/>
      <dgm:t>
        <a:bodyPr/>
        <a:lstStyle/>
        <a:p>
          <a:r>
            <a:rPr lang="en-US" dirty="0" smtClean="0"/>
            <a:t>Applying Lessons in Learning</a:t>
          </a:r>
          <a:endParaRPr lang="en-US" dirty="0"/>
        </a:p>
      </dgm:t>
    </dgm:pt>
    <dgm:pt modelId="{3E187789-317D-5D4E-A46B-55B1979A9A38}" type="parTrans" cxnId="{9E6EE057-5058-FE44-A0AE-CFA1B71143A9}">
      <dgm:prSet/>
      <dgm:spPr/>
      <dgm:t>
        <a:bodyPr/>
        <a:lstStyle/>
        <a:p>
          <a:endParaRPr lang="en-US"/>
        </a:p>
      </dgm:t>
    </dgm:pt>
    <dgm:pt modelId="{F94218E3-115A-5947-B3E7-3EEC2EDB24ED}" type="sibTrans" cxnId="{9E6EE057-5058-FE44-A0AE-CFA1B71143A9}">
      <dgm:prSet/>
      <dgm:spPr/>
      <dgm:t>
        <a:bodyPr/>
        <a:lstStyle/>
        <a:p>
          <a:endParaRPr lang="en-US"/>
        </a:p>
      </dgm:t>
    </dgm:pt>
    <dgm:pt modelId="{07F2BD86-C306-8947-BDD8-35AAC48AD2FF}">
      <dgm:prSet phldrT="[Text]"/>
      <dgm:spPr/>
      <dgm:t>
        <a:bodyPr/>
        <a:lstStyle/>
        <a:p>
          <a:r>
            <a:rPr lang="en-US" dirty="0" smtClean="0"/>
            <a:t>Finding Signal</a:t>
          </a:r>
          <a:endParaRPr lang="en-US" dirty="0"/>
        </a:p>
      </dgm:t>
    </dgm:pt>
    <dgm:pt modelId="{7B9F822A-2E10-9243-93FE-40B6CFD69544}" type="parTrans" cxnId="{8C650260-5791-CA49-A643-13084B449589}">
      <dgm:prSet/>
      <dgm:spPr/>
      <dgm:t>
        <a:bodyPr/>
        <a:lstStyle/>
        <a:p>
          <a:endParaRPr lang="en-US"/>
        </a:p>
      </dgm:t>
    </dgm:pt>
    <dgm:pt modelId="{FDE2E32F-1988-094F-9AE3-89C827F62F79}" type="sibTrans" cxnId="{8C650260-5791-CA49-A643-13084B449589}">
      <dgm:prSet/>
      <dgm:spPr/>
      <dgm:t>
        <a:bodyPr/>
        <a:lstStyle/>
        <a:p>
          <a:endParaRPr lang="en-US"/>
        </a:p>
      </dgm:t>
    </dgm:pt>
    <dgm:pt modelId="{2068C9F2-AD58-BF47-B2EF-BAEEC86A3912}">
      <dgm:prSet phldrT="[Text]"/>
      <dgm:spPr/>
      <dgm:t>
        <a:bodyPr/>
        <a:lstStyle/>
        <a:p>
          <a:r>
            <a:rPr lang="en-US" dirty="0" smtClean="0"/>
            <a:t>Infrastructure</a:t>
          </a:r>
          <a:endParaRPr lang="en-US" dirty="0"/>
        </a:p>
      </dgm:t>
    </dgm:pt>
    <dgm:pt modelId="{BC54DF1F-AF81-404C-A4C0-060DE3D2BD7A}" type="parTrans" cxnId="{AD13D5C1-2EEC-5847-82DE-36E236069F80}">
      <dgm:prSet/>
      <dgm:spPr/>
      <dgm:t>
        <a:bodyPr/>
        <a:lstStyle/>
        <a:p>
          <a:endParaRPr lang="en-US"/>
        </a:p>
      </dgm:t>
    </dgm:pt>
    <dgm:pt modelId="{B2784CE5-5CA9-8445-8EC2-1C7CECF6FE0E}" type="sibTrans" cxnId="{AD13D5C1-2EEC-5847-82DE-36E236069F80}">
      <dgm:prSet/>
      <dgm:spPr/>
      <dgm:t>
        <a:bodyPr/>
        <a:lstStyle/>
        <a:p>
          <a:endParaRPr lang="en-US"/>
        </a:p>
      </dgm:t>
    </dgm:pt>
    <dgm:pt modelId="{26A35528-2A4D-C046-AFC2-1554D39F4BBD}">
      <dgm:prSet phldrT="[Text]"/>
      <dgm:spPr/>
      <dgm:t>
        <a:bodyPr/>
        <a:lstStyle/>
        <a:p>
          <a:r>
            <a:rPr lang="en-US" dirty="0" smtClean="0"/>
            <a:t>Raw</a:t>
          </a:r>
          <a:endParaRPr lang="en-US" dirty="0"/>
        </a:p>
      </dgm:t>
    </dgm:pt>
    <dgm:pt modelId="{1A174D6C-C560-2D48-A562-4B299620A365}" type="parTrans" cxnId="{FC2A775B-6290-4049-8ECF-744298C7FBDE}">
      <dgm:prSet/>
      <dgm:spPr/>
      <dgm:t>
        <a:bodyPr/>
        <a:lstStyle/>
        <a:p>
          <a:endParaRPr lang="en-US"/>
        </a:p>
      </dgm:t>
    </dgm:pt>
    <dgm:pt modelId="{8ECD35E7-A1CB-FE40-B820-3C2383D8C584}" type="sibTrans" cxnId="{FC2A775B-6290-4049-8ECF-744298C7FBDE}">
      <dgm:prSet/>
      <dgm:spPr/>
      <dgm:t>
        <a:bodyPr/>
        <a:lstStyle/>
        <a:p>
          <a:endParaRPr lang="en-US"/>
        </a:p>
      </dgm:t>
    </dgm:pt>
    <dgm:pt modelId="{5BB22FA7-8A27-C64D-86A2-FF53C2D33AF1}">
      <dgm:prSet phldrT="[Text]"/>
      <dgm:spPr/>
      <dgm:t>
        <a:bodyPr/>
        <a:lstStyle/>
        <a:p>
          <a:r>
            <a:rPr lang="en-US" dirty="0" smtClean="0"/>
            <a:t>Group Informatics</a:t>
          </a:r>
          <a:endParaRPr lang="en-US" dirty="0"/>
        </a:p>
      </dgm:t>
    </dgm:pt>
    <dgm:pt modelId="{DDE20B17-757C-6941-AEB1-5B91B653511D}" type="parTrans" cxnId="{0B5CE843-6EF2-DA4C-9DDC-3D2E01DDD915}">
      <dgm:prSet/>
      <dgm:spPr/>
      <dgm:t>
        <a:bodyPr/>
        <a:lstStyle/>
        <a:p>
          <a:endParaRPr lang="en-US"/>
        </a:p>
      </dgm:t>
    </dgm:pt>
    <dgm:pt modelId="{02D511FB-DCDC-004B-B467-506E78D9119A}" type="sibTrans" cxnId="{0B5CE843-6EF2-DA4C-9DDC-3D2E01DDD915}">
      <dgm:prSet/>
      <dgm:spPr/>
      <dgm:t>
        <a:bodyPr/>
        <a:lstStyle/>
        <a:p>
          <a:endParaRPr lang="en-US"/>
        </a:p>
      </dgm:t>
    </dgm:pt>
    <dgm:pt modelId="{5E6968BF-D11D-604B-99AE-5675159C54AA}" type="pres">
      <dgm:prSet presAssocID="{56DD3900-0543-124D-8E49-B498B3E87C27}" presName="Name0" presStyleCnt="0">
        <dgm:presLayoutVars>
          <dgm:dir/>
          <dgm:resizeHandles val="exact"/>
        </dgm:presLayoutVars>
      </dgm:prSet>
      <dgm:spPr/>
      <dgm:t>
        <a:bodyPr/>
        <a:lstStyle/>
        <a:p>
          <a:endParaRPr lang="en-US"/>
        </a:p>
      </dgm:t>
    </dgm:pt>
    <dgm:pt modelId="{EF78A52E-C35B-F842-B5BB-73349F74D4D1}" type="pres">
      <dgm:prSet presAssocID="{56DD3900-0543-124D-8E49-B498B3E87C27}" presName="cycle" presStyleCnt="0"/>
      <dgm:spPr/>
    </dgm:pt>
    <dgm:pt modelId="{2403F736-7F25-B242-990A-8CF022FE1CC2}" type="pres">
      <dgm:prSet presAssocID="{9C4E6370-C61D-BE48-BC99-312CC03018C5}" presName="nodeFirstNode" presStyleLbl="node1" presStyleIdx="0" presStyleCnt="5">
        <dgm:presLayoutVars>
          <dgm:bulletEnabled val="1"/>
        </dgm:presLayoutVars>
      </dgm:prSet>
      <dgm:spPr/>
      <dgm:t>
        <a:bodyPr/>
        <a:lstStyle/>
        <a:p>
          <a:endParaRPr lang="en-US"/>
        </a:p>
      </dgm:t>
    </dgm:pt>
    <dgm:pt modelId="{5C844F99-9202-DD4D-BE4A-6D183F3BB8CC}" type="pres">
      <dgm:prSet presAssocID="{DFE4474C-F468-0A43-B23F-66370084CB40}" presName="sibTransFirstNode" presStyleLbl="bgShp" presStyleIdx="0" presStyleCnt="1"/>
      <dgm:spPr/>
      <dgm:t>
        <a:bodyPr/>
        <a:lstStyle/>
        <a:p>
          <a:endParaRPr lang="en-US"/>
        </a:p>
      </dgm:t>
    </dgm:pt>
    <dgm:pt modelId="{59E668BF-4057-1B40-8254-1E323CAE7D34}" type="pres">
      <dgm:prSet presAssocID="{6CCC815F-EE06-2A42-8F90-9FF8145F6455}" presName="nodeFollowingNodes" presStyleLbl="node1" presStyleIdx="1" presStyleCnt="5">
        <dgm:presLayoutVars>
          <dgm:bulletEnabled val="1"/>
        </dgm:presLayoutVars>
      </dgm:prSet>
      <dgm:spPr/>
      <dgm:t>
        <a:bodyPr/>
        <a:lstStyle/>
        <a:p>
          <a:endParaRPr lang="en-US"/>
        </a:p>
      </dgm:t>
    </dgm:pt>
    <dgm:pt modelId="{A18AE9BA-87B5-274B-9367-B4A84542E2D9}" type="pres">
      <dgm:prSet presAssocID="{96A83444-C6A1-2844-8969-60EC7F55C0F0}" presName="nodeFollowingNodes" presStyleLbl="node1" presStyleIdx="2" presStyleCnt="5" custRadScaleRad="106654" custRadScaleInc="-27426">
        <dgm:presLayoutVars>
          <dgm:bulletEnabled val="1"/>
        </dgm:presLayoutVars>
      </dgm:prSet>
      <dgm:spPr/>
      <dgm:t>
        <a:bodyPr/>
        <a:lstStyle/>
        <a:p>
          <a:endParaRPr lang="en-US"/>
        </a:p>
      </dgm:t>
    </dgm:pt>
    <dgm:pt modelId="{6DC67F69-03EC-D449-862A-050100CF0277}" type="pres">
      <dgm:prSet presAssocID="{89A3A26A-864E-264B-A5B0-91C2E610FF17}" presName="nodeFollowingNodes" presStyleLbl="node1" presStyleIdx="3" presStyleCnt="5" custRadScaleRad="109063" custRadScaleInc="27836">
        <dgm:presLayoutVars>
          <dgm:bulletEnabled val="1"/>
        </dgm:presLayoutVars>
      </dgm:prSet>
      <dgm:spPr/>
      <dgm:t>
        <a:bodyPr/>
        <a:lstStyle/>
        <a:p>
          <a:endParaRPr lang="en-US"/>
        </a:p>
      </dgm:t>
    </dgm:pt>
    <dgm:pt modelId="{4276D451-9853-3E43-92FD-0D40187593EB}" type="pres">
      <dgm:prSet presAssocID="{E6052909-051B-354F-A30B-42F3B66A6247}" presName="nodeFollowingNodes" presStyleLbl="node1" presStyleIdx="4" presStyleCnt="5">
        <dgm:presLayoutVars>
          <dgm:bulletEnabled val="1"/>
        </dgm:presLayoutVars>
      </dgm:prSet>
      <dgm:spPr/>
      <dgm:t>
        <a:bodyPr/>
        <a:lstStyle/>
        <a:p>
          <a:endParaRPr lang="en-US"/>
        </a:p>
      </dgm:t>
    </dgm:pt>
  </dgm:ptLst>
  <dgm:cxnLst>
    <dgm:cxn modelId="{6899DA39-E5E7-FF40-9D52-0990CA976B8A}" type="presOf" srcId="{E6052909-051B-354F-A30B-42F3B66A6247}" destId="{4276D451-9853-3E43-92FD-0D40187593EB}" srcOrd="0" destOrd="0" presId="urn:microsoft.com/office/officeart/2005/8/layout/cycle3"/>
    <dgm:cxn modelId="{AD13D5C1-2EEC-5847-82DE-36E236069F80}" srcId="{6CCC815F-EE06-2A42-8F90-9FF8145F6455}" destId="{2068C9F2-AD58-BF47-B2EF-BAEEC86A3912}" srcOrd="1" destOrd="0" parTransId="{BC54DF1F-AF81-404C-A4C0-060DE3D2BD7A}" sibTransId="{B2784CE5-5CA9-8445-8EC2-1C7CECF6FE0E}"/>
    <dgm:cxn modelId="{32B6EB40-183E-014C-8FFA-07A2C41D4B61}" type="presOf" srcId="{6CCC815F-EE06-2A42-8F90-9FF8145F6455}" destId="{59E668BF-4057-1B40-8254-1E323CAE7D34}" srcOrd="0" destOrd="0" presId="urn:microsoft.com/office/officeart/2005/8/layout/cycle3"/>
    <dgm:cxn modelId="{0B5CE843-6EF2-DA4C-9DDC-3D2E01DDD915}" srcId="{96A83444-C6A1-2844-8969-60EC7F55C0F0}" destId="{5BB22FA7-8A27-C64D-86A2-FF53C2D33AF1}" srcOrd="1" destOrd="0" parTransId="{DDE20B17-757C-6941-AEB1-5B91B653511D}" sibTransId="{02D511FB-DCDC-004B-B467-506E78D9119A}"/>
    <dgm:cxn modelId="{D5B43B7E-49A0-7247-A070-C81BE23E58C7}" type="presOf" srcId="{9C4E6370-C61D-BE48-BC99-312CC03018C5}" destId="{2403F736-7F25-B242-990A-8CF022FE1CC2}" srcOrd="0" destOrd="0" presId="urn:microsoft.com/office/officeart/2005/8/layout/cycle3"/>
    <dgm:cxn modelId="{F97C48BF-B5FC-2B4A-9854-B141D20136E9}" type="presOf" srcId="{89A3A26A-864E-264B-A5B0-91C2E610FF17}" destId="{6DC67F69-03EC-D449-862A-050100CF0277}" srcOrd="0" destOrd="0" presId="urn:microsoft.com/office/officeart/2005/8/layout/cycle3"/>
    <dgm:cxn modelId="{3603D14D-9235-774E-948D-FF35F5EB5420}" type="presOf" srcId="{DFE4474C-F468-0A43-B23F-66370084CB40}" destId="{5C844F99-9202-DD4D-BE4A-6D183F3BB8CC}" srcOrd="0" destOrd="0" presId="urn:microsoft.com/office/officeart/2005/8/layout/cycle3"/>
    <dgm:cxn modelId="{E73778FA-812D-8D44-A427-79E45BB575C3}" type="presOf" srcId="{56DD3900-0543-124D-8E49-B498B3E87C27}" destId="{5E6968BF-D11D-604B-99AE-5675159C54AA}" srcOrd="0" destOrd="0" presId="urn:microsoft.com/office/officeart/2005/8/layout/cycle3"/>
    <dgm:cxn modelId="{892EA83D-8E82-DB4D-A241-D1E37DDB2F55}" srcId="{56DD3900-0543-124D-8E49-B498B3E87C27}" destId="{89A3A26A-864E-264B-A5B0-91C2E610FF17}" srcOrd="3" destOrd="0" parTransId="{314DC4D5-78C6-3F47-A07E-0669A2836326}" sibTransId="{9762E912-E210-8942-80E7-F5931E0884AC}"/>
    <dgm:cxn modelId="{9E6EE057-5058-FE44-A0AE-CFA1B71143A9}" srcId="{56DD3900-0543-124D-8E49-B498B3E87C27}" destId="{E6052909-051B-354F-A30B-42F3B66A6247}" srcOrd="4" destOrd="0" parTransId="{3E187789-317D-5D4E-A46B-55B1979A9A38}" sibTransId="{F94218E3-115A-5947-B3E7-3EEC2EDB24ED}"/>
    <dgm:cxn modelId="{8C650260-5791-CA49-A643-13084B449589}" srcId="{6CCC815F-EE06-2A42-8F90-9FF8145F6455}" destId="{07F2BD86-C306-8947-BDD8-35AAC48AD2FF}" srcOrd="0" destOrd="0" parTransId="{7B9F822A-2E10-9243-93FE-40B6CFD69544}" sibTransId="{FDE2E32F-1988-094F-9AE3-89C827F62F79}"/>
    <dgm:cxn modelId="{AAFEC925-C898-1C43-9E08-8548ABF71CF2}" type="presOf" srcId="{96A83444-C6A1-2844-8969-60EC7F55C0F0}" destId="{A18AE9BA-87B5-274B-9367-B4A84542E2D9}" srcOrd="0" destOrd="0" presId="urn:microsoft.com/office/officeart/2005/8/layout/cycle3"/>
    <dgm:cxn modelId="{650B25AD-0175-E643-B949-D3D4284A1DB9}" type="presOf" srcId="{5BB22FA7-8A27-C64D-86A2-FF53C2D33AF1}" destId="{A18AE9BA-87B5-274B-9367-B4A84542E2D9}" srcOrd="0" destOrd="2" presId="urn:microsoft.com/office/officeart/2005/8/layout/cycle3"/>
    <dgm:cxn modelId="{5958DBDD-1DEB-3F44-90FE-E991ED243DBF}" srcId="{56DD3900-0543-124D-8E49-B498B3E87C27}" destId="{6CCC815F-EE06-2A42-8F90-9FF8145F6455}" srcOrd="1" destOrd="0" parTransId="{C5DFFEB3-69DC-ED4F-924A-895A074D2C34}" sibTransId="{E30AC5DC-1E54-A14E-A9F7-8A06A480AA4C}"/>
    <dgm:cxn modelId="{FC2A775B-6290-4049-8ECF-744298C7FBDE}" srcId="{96A83444-C6A1-2844-8969-60EC7F55C0F0}" destId="{26A35528-2A4D-C046-AFC2-1554D39F4BBD}" srcOrd="0" destOrd="0" parTransId="{1A174D6C-C560-2D48-A562-4B299620A365}" sibTransId="{8ECD35E7-A1CB-FE40-B820-3C2383D8C584}"/>
    <dgm:cxn modelId="{7902F034-391A-DF44-B055-763435016B1F}" type="presOf" srcId="{2068C9F2-AD58-BF47-B2EF-BAEEC86A3912}" destId="{59E668BF-4057-1B40-8254-1E323CAE7D34}" srcOrd="0" destOrd="2" presId="urn:microsoft.com/office/officeart/2005/8/layout/cycle3"/>
    <dgm:cxn modelId="{EAAE4207-D423-9D4F-9D81-BC1A61C40E2A}" srcId="{56DD3900-0543-124D-8E49-B498B3E87C27}" destId="{9C4E6370-C61D-BE48-BC99-312CC03018C5}" srcOrd="0" destOrd="0" parTransId="{64F54F9A-A729-5A45-9E70-46D95FAFEBEB}" sibTransId="{DFE4474C-F468-0A43-B23F-66370084CB40}"/>
    <dgm:cxn modelId="{CA25098E-24B4-B649-A76E-BEC5F41DD4B7}" srcId="{56DD3900-0543-124D-8E49-B498B3E87C27}" destId="{96A83444-C6A1-2844-8969-60EC7F55C0F0}" srcOrd="2" destOrd="0" parTransId="{46DF113A-747D-0C4B-A4B5-FA841741B3D4}" sibTransId="{AE9A292A-9008-3B4B-A72B-149D0A9AD1A4}"/>
    <dgm:cxn modelId="{A988A081-95D2-2647-BCC7-55A1FEE0935F}" type="presOf" srcId="{26A35528-2A4D-C046-AFC2-1554D39F4BBD}" destId="{A18AE9BA-87B5-274B-9367-B4A84542E2D9}" srcOrd="0" destOrd="1" presId="urn:microsoft.com/office/officeart/2005/8/layout/cycle3"/>
    <dgm:cxn modelId="{F6A69D44-7EFD-CB44-BD2C-DF0F10E22EDA}" type="presOf" srcId="{07F2BD86-C306-8947-BDD8-35AAC48AD2FF}" destId="{59E668BF-4057-1B40-8254-1E323CAE7D34}" srcOrd="0" destOrd="1" presId="urn:microsoft.com/office/officeart/2005/8/layout/cycle3"/>
    <dgm:cxn modelId="{8C40645C-E999-4348-B4DD-5CB20EC7F9FB}" type="presParOf" srcId="{5E6968BF-D11D-604B-99AE-5675159C54AA}" destId="{EF78A52E-C35B-F842-B5BB-73349F74D4D1}" srcOrd="0" destOrd="0" presId="urn:microsoft.com/office/officeart/2005/8/layout/cycle3"/>
    <dgm:cxn modelId="{E2EEE722-8971-6149-81E7-D5D4B4A49127}" type="presParOf" srcId="{EF78A52E-C35B-F842-B5BB-73349F74D4D1}" destId="{2403F736-7F25-B242-990A-8CF022FE1CC2}" srcOrd="0" destOrd="0" presId="urn:microsoft.com/office/officeart/2005/8/layout/cycle3"/>
    <dgm:cxn modelId="{B0334025-B0A3-DF4B-9173-099D8F851DA5}" type="presParOf" srcId="{EF78A52E-C35B-F842-B5BB-73349F74D4D1}" destId="{5C844F99-9202-DD4D-BE4A-6D183F3BB8CC}" srcOrd="1" destOrd="0" presId="urn:microsoft.com/office/officeart/2005/8/layout/cycle3"/>
    <dgm:cxn modelId="{35A47594-4766-5047-9D25-2F1A08435D34}" type="presParOf" srcId="{EF78A52E-C35B-F842-B5BB-73349F74D4D1}" destId="{59E668BF-4057-1B40-8254-1E323CAE7D34}" srcOrd="2" destOrd="0" presId="urn:microsoft.com/office/officeart/2005/8/layout/cycle3"/>
    <dgm:cxn modelId="{4A2398AF-F607-7E4B-98C5-AEF54E3948D3}" type="presParOf" srcId="{EF78A52E-C35B-F842-B5BB-73349F74D4D1}" destId="{A18AE9BA-87B5-274B-9367-B4A84542E2D9}" srcOrd="3" destOrd="0" presId="urn:microsoft.com/office/officeart/2005/8/layout/cycle3"/>
    <dgm:cxn modelId="{84C60436-B151-4449-A1AC-AD19E6F080CF}" type="presParOf" srcId="{EF78A52E-C35B-F842-B5BB-73349F74D4D1}" destId="{6DC67F69-03EC-D449-862A-050100CF0277}" srcOrd="4" destOrd="0" presId="urn:microsoft.com/office/officeart/2005/8/layout/cycle3"/>
    <dgm:cxn modelId="{6C4823EC-23E8-5742-B7B4-17025609BF47}" type="presParOf" srcId="{EF78A52E-C35B-F842-B5BB-73349F74D4D1}" destId="{4276D451-9853-3E43-92FD-0D40187593EB}"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200442AD-6B43-814B-A77C-749185A37A5C}" type="presOf" srcId="{479DB814-0FC0-0948-AD15-B6BDEB6E5A22}" destId="{2321F0AE-84B8-ED4D-8B5A-54414B65AF71}" srcOrd="0" destOrd="0" presId="urn:microsoft.com/office/officeart/2005/8/layout/hChevron3"/>
    <dgm:cxn modelId="{17D20F8B-D501-5E4F-8DF8-BD8C336FC227}" type="presOf" srcId="{D131FAD3-9435-6C4F-854D-8F759103D95C}" destId="{58744063-FADB-EA45-A9D0-4A287D3A51DD}"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63ED2D29-22BA-E546-B279-FBF9EE2D4CA0}" type="presOf" srcId="{B4026AF1-B710-BB44-97A9-6838BBF1FC70}" destId="{1DE27C3A-0432-8746-9995-848E8541D2D8}"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52014CEA-54AF-D842-AE38-D55129A9109E}" type="presOf" srcId="{15B2D8BF-FE4D-9D43-A7BC-EE8B12DC6EBB}" destId="{32CB59BB-F06E-2A4A-A0A8-5FB0F0DCE19D}"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E6838079-FB7E-B441-9FFE-C4C4ACBE9BEB}" srcId="{B4026AF1-B710-BB44-97A9-6838BBF1FC70}" destId="{50395225-585B-3E47-B355-09C2D17205E6}" srcOrd="1" destOrd="0" parTransId="{3B35663A-7F22-574E-B17E-FD4A189085C1}" sibTransId="{A24D6302-BDE9-7E4D-8626-CB2464937E51}"/>
    <dgm:cxn modelId="{93AE9BD4-2355-D147-8820-4CC1C320ADC6}" type="presOf" srcId="{50395225-585B-3E47-B355-09C2D17205E6}" destId="{36A5E954-14E6-7647-A95B-9304732640FB}" srcOrd="0" destOrd="0" presId="urn:microsoft.com/office/officeart/2005/8/layout/hChevron3"/>
    <dgm:cxn modelId="{03F20816-03BA-194E-84D7-6D9177F21DC7}" type="presParOf" srcId="{1DE27C3A-0432-8746-9995-848E8541D2D8}" destId="{58744063-FADB-EA45-A9D0-4A287D3A51DD}" srcOrd="0" destOrd="0" presId="urn:microsoft.com/office/officeart/2005/8/layout/hChevron3"/>
    <dgm:cxn modelId="{084819FE-6656-A041-A15A-BDCD39B8A36D}" type="presParOf" srcId="{1DE27C3A-0432-8746-9995-848E8541D2D8}" destId="{6713F75A-C7A8-1442-A443-74860BC4E630}" srcOrd="1" destOrd="0" presId="urn:microsoft.com/office/officeart/2005/8/layout/hChevron3"/>
    <dgm:cxn modelId="{A26CC198-C053-064C-83BD-CE99DAF9854C}" type="presParOf" srcId="{1DE27C3A-0432-8746-9995-848E8541D2D8}" destId="{36A5E954-14E6-7647-A95B-9304732640FB}" srcOrd="2" destOrd="0" presId="urn:microsoft.com/office/officeart/2005/8/layout/hChevron3"/>
    <dgm:cxn modelId="{E742640E-7704-5B4E-8068-EDA1DDD40451}" type="presParOf" srcId="{1DE27C3A-0432-8746-9995-848E8541D2D8}" destId="{5D5E6FB7-5326-B946-AC0B-C316C9DF5805}" srcOrd="3" destOrd="0" presId="urn:microsoft.com/office/officeart/2005/8/layout/hChevron3"/>
    <dgm:cxn modelId="{24AC8668-CC60-0F48-81C0-53D3D0A84E7D}" type="presParOf" srcId="{1DE27C3A-0432-8746-9995-848E8541D2D8}" destId="{32CB59BB-F06E-2A4A-A0A8-5FB0F0DCE19D}" srcOrd="4" destOrd="0" presId="urn:microsoft.com/office/officeart/2005/8/layout/hChevron3"/>
    <dgm:cxn modelId="{F8996B51-8FAF-214E-B05C-BE389A72B180}" type="presParOf" srcId="{1DE27C3A-0432-8746-9995-848E8541D2D8}" destId="{543FFB6A-E90D-6742-9AB0-D175EF821312}" srcOrd="5" destOrd="0" presId="urn:microsoft.com/office/officeart/2005/8/layout/hChevron3"/>
    <dgm:cxn modelId="{2BE800DA-019E-B540-9678-676722970726}"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28E05BFB-EE8F-494C-BC50-2189102E196B}" type="presOf" srcId="{479DB814-0FC0-0948-AD15-B6BDEB6E5A22}" destId="{2321F0AE-84B8-ED4D-8B5A-54414B65AF71}"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E6838079-FB7E-B441-9FFE-C4C4ACBE9BEB}" srcId="{B4026AF1-B710-BB44-97A9-6838BBF1FC70}" destId="{50395225-585B-3E47-B355-09C2D17205E6}" srcOrd="1" destOrd="0" parTransId="{3B35663A-7F22-574E-B17E-FD4A189085C1}" sibTransId="{A24D6302-BDE9-7E4D-8626-CB2464937E51}"/>
    <dgm:cxn modelId="{D4005C2C-39A1-0449-B7E0-0D61E171E1B5}" type="presOf" srcId="{B4026AF1-B710-BB44-97A9-6838BBF1FC70}" destId="{1DE27C3A-0432-8746-9995-848E8541D2D8}" srcOrd="0" destOrd="0" presId="urn:microsoft.com/office/officeart/2005/8/layout/hChevron3"/>
    <dgm:cxn modelId="{43D80BE7-897E-C143-A634-38E2803C2015}" type="presOf" srcId="{15B2D8BF-FE4D-9D43-A7BC-EE8B12DC6EBB}" destId="{32CB59BB-F06E-2A4A-A0A8-5FB0F0DCE19D}" srcOrd="0" destOrd="0" presId="urn:microsoft.com/office/officeart/2005/8/layout/hChevron3"/>
    <dgm:cxn modelId="{4F06E7C2-9406-C444-BA73-94A5708B0273}" type="presOf" srcId="{50395225-585B-3E47-B355-09C2D17205E6}" destId="{36A5E954-14E6-7647-A95B-9304732640FB}"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7F82FFDD-BE3B-6D42-A41A-154BF32EE2FD}" type="presOf" srcId="{D131FAD3-9435-6C4F-854D-8F759103D95C}" destId="{58744063-FADB-EA45-A9D0-4A287D3A51DD}"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FCB3D2F5-DD2B-F242-AAED-1A4DFEB371DB}" type="presParOf" srcId="{1DE27C3A-0432-8746-9995-848E8541D2D8}" destId="{58744063-FADB-EA45-A9D0-4A287D3A51DD}" srcOrd="0" destOrd="0" presId="urn:microsoft.com/office/officeart/2005/8/layout/hChevron3"/>
    <dgm:cxn modelId="{1C5FB63F-F44D-424E-ACB6-244A53B861A4}" type="presParOf" srcId="{1DE27C3A-0432-8746-9995-848E8541D2D8}" destId="{6713F75A-C7A8-1442-A443-74860BC4E630}" srcOrd="1" destOrd="0" presId="urn:microsoft.com/office/officeart/2005/8/layout/hChevron3"/>
    <dgm:cxn modelId="{6C5CAB9A-A6E3-F84B-87DC-199ED28358F5}" type="presParOf" srcId="{1DE27C3A-0432-8746-9995-848E8541D2D8}" destId="{36A5E954-14E6-7647-A95B-9304732640FB}" srcOrd="2" destOrd="0" presId="urn:microsoft.com/office/officeart/2005/8/layout/hChevron3"/>
    <dgm:cxn modelId="{C6832D87-EA72-A14C-A045-946CCA0AFD5E}" type="presParOf" srcId="{1DE27C3A-0432-8746-9995-848E8541D2D8}" destId="{5D5E6FB7-5326-B946-AC0B-C316C9DF5805}" srcOrd="3" destOrd="0" presId="urn:microsoft.com/office/officeart/2005/8/layout/hChevron3"/>
    <dgm:cxn modelId="{50982EFD-0780-804E-AE5A-D0831567E1BB}" type="presParOf" srcId="{1DE27C3A-0432-8746-9995-848E8541D2D8}" destId="{32CB59BB-F06E-2A4A-A0A8-5FB0F0DCE19D}" srcOrd="4" destOrd="0" presId="urn:microsoft.com/office/officeart/2005/8/layout/hChevron3"/>
    <dgm:cxn modelId="{4948D765-2313-E449-B220-5AE5400389D3}" type="presParOf" srcId="{1DE27C3A-0432-8746-9995-848E8541D2D8}" destId="{543FFB6A-E90D-6742-9AB0-D175EF821312}" srcOrd="5" destOrd="0" presId="urn:microsoft.com/office/officeart/2005/8/layout/hChevron3"/>
    <dgm:cxn modelId="{132FE24F-07D8-8A42-8D78-756701DDD9AA}"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9C95140F-6593-A743-B3AA-3B5395A1185C}" srcId="{B4026AF1-B710-BB44-97A9-6838BBF1FC70}" destId="{15B2D8BF-FE4D-9D43-A7BC-EE8B12DC6EBB}" srcOrd="2" destOrd="0" parTransId="{FF16E597-8CF7-5C42-A599-17D2C2F177B0}" sibTransId="{0F0E7561-3FE0-B54B-9ECC-53E861729CFE}"/>
    <dgm:cxn modelId="{035BD872-DC15-6142-B843-845A70AE63EE}" type="presOf" srcId="{D131FAD3-9435-6C4F-854D-8F759103D95C}" destId="{58744063-FADB-EA45-A9D0-4A287D3A51DD}"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86007A03-F31A-C34B-AB16-CA7F2BAE6592}" type="presOf" srcId="{479DB814-0FC0-0948-AD15-B6BDEB6E5A22}" destId="{2321F0AE-84B8-ED4D-8B5A-54414B65AF71}"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D5948E4C-E1E2-F144-BA20-27FC7D45C69D}" type="presOf" srcId="{15B2D8BF-FE4D-9D43-A7BC-EE8B12DC6EBB}" destId="{32CB59BB-F06E-2A4A-A0A8-5FB0F0DCE19D}" srcOrd="0" destOrd="0" presId="urn:microsoft.com/office/officeart/2005/8/layout/hChevron3"/>
    <dgm:cxn modelId="{E6838079-FB7E-B441-9FFE-C4C4ACBE9BEB}" srcId="{B4026AF1-B710-BB44-97A9-6838BBF1FC70}" destId="{50395225-585B-3E47-B355-09C2D17205E6}" srcOrd="1" destOrd="0" parTransId="{3B35663A-7F22-574E-B17E-FD4A189085C1}" sibTransId="{A24D6302-BDE9-7E4D-8626-CB2464937E51}"/>
    <dgm:cxn modelId="{C7BAC455-602D-A045-8841-8C20311FE28D}" type="presOf" srcId="{50395225-585B-3E47-B355-09C2D17205E6}" destId="{36A5E954-14E6-7647-A95B-9304732640FB}" srcOrd="0" destOrd="0" presId="urn:microsoft.com/office/officeart/2005/8/layout/hChevron3"/>
    <dgm:cxn modelId="{BAB2D037-4BD0-C845-9B90-0C4FE54D8B4C}" type="presOf" srcId="{B4026AF1-B710-BB44-97A9-6838BBF1FC70}" destId="{1DE27C3A-0432-8746-9995-848E8541D2D8}" srcOrd="0" destOrd="0" presId="urn:microsoft.com/office/officeart/2005/8/layout/hChevron3"/>
    <dgm:cxn modelId="{57E9A335-4EA3-704A-92DB-E824D254D29C}" type="presParOf" srcId="{1DE27C3A-0432-8746-9995-848E8541D2D8}" destId="{58744063-FADB-EA45-A9D0-4A287D3A51DD}" srcOrd="0" destOrd="0" presId="urn:microsoft.com/office/officeart/2005/8/layout/hChevron3"/>
    <dgm:cxn modelId="{A9A29CEE-6525-FC49-8B0F-4A59F0EC0550}" type="presParOf" srcId="{1DE27C3A-0432-8746-9995-848E8541D2D8}" destId="{6713F75A-C7A8-1442-A443-74860BC4E630}" srcOrd="1" destOrd="0" presId="urn:microsoft.com/office/officeart/2005/8/layout/hChevron3"/>
    <dgm:cxn modelId="{CF0111F6-28AF-6040-AE74-2F90CE7F5689}" type="presParOf" srcId="{1DE27C3A-0432-8746-9995-848E8541D2D8}" destId="{36A5E954-14E6-7647-A95B-9304732640FB}" srcOrd="2" destOrd="0" presId="urn:microsoft.com/office/officeart/2005/8/layout/hChevron3"/>
    <dgm:cxn modelId="{7494361C-B649-674E-930F-991A5E4A2148}" type="presParOf" srcId="{1DE27C3A-0432-8746-9995-848E8541D2D8}" destId="{5D5E6FB7-5326-B946-AC0B-C316C9DF5805}" srcOrd="3" destOrd="0" presId="urn:microsoft.com/office/officeart/2005/8/layout/hChevron3"/>
    <dgm:cxn modelId="{5AD24076-248F-0444-B177-6638C29C94C7}" type="presParOf" srcId="{1DE27C3A-0432-8746-9995-848E8541D2D8}" destId="{32CB59BB-F06E-2A4A-A0A8-5FB0F0DCE19D}" srcOrd="4" destOrd="0" presId="urn:microsoft.com/office/officeart/2005/8/layout/hChevron3"/>
    <dgm:cxn modelId="{1B134C76-CA1A-DA46-8D1C-F8A3562E7DC5}" type="presParOf" srcId="{1DE27C3A-0432-8746-9995-848E8541D2D8}" destId="{543FFB6A-E90D-6742-9AB0-D175EF821312}" srcOrd="5" destOrd="0" presId="urn:microsoft.com/office/officeart/2005/8/layout/hChevron3"/>
    <dgm:cxn modelId="{42A18B67-653D-2542-B9B9-F0C630F67863}"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a:solidFill>
          <a:srgbClr val="FF6600"/>
        </a:solidFill>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a:solidFill>
          <a:srgbClr val="FF6600"/>
        </a:solidFill>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a:solidFill>
          <a:srgbClr val="FF6600"/>
        </a:solidFill>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919A6295-5A0E-9045-B2D2-E1536B898B17}" type="presOf" srcId="{479DB814-0FC0-0948-AD15-B6BDEB6E5A22}" destId="{2321F0AE-84B8-ED4D-8B5A-54414B65AF71}"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D0CACAB9-3FE6-0645-8AAC-599C11AF548A}" type="presOf" srcId="{50395225-585B-3E47-B355-09C2D17205E6}" destId="{36A5E954-14E6-7647-A95B-9304732640FB}" srcOrd="0" destOrd="0" presId="urn:microsoft.com/office/officeart/2005/8/layout/hChevron3"/>
    <dgm:cxn modelId="{234F0C01-5140-1744-A4D1-6FC73F1C8D7C}" type="presOf" srcId="{15B2D8BF-FE4D-9D43-A7BC-EE8B12DC6EBB}" destId="{32CB59BB-F06E-2A4A-A0A8-5FB0F0DCE19D}"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A64B31AC-8580-EB46-A62E-7FFA09FA343A}" srcId="{B4026AF1-B710-BB44-97A9-6838BBF1FC70}" destId="{D131FAD3-9435-6C4F-854D-8F759103D95C}" srcOrd="0" destOrd="0" parTransId="{D986E46B-FC2F-E24E-8420-4CF82E98D9B4}" sibTransId="{588ED3B8-DC71-2F41-A894-933913056C4F}"/>
    <dgm:cxn modelId="{5444E999-9D97-1149-A113-FD813085E2B1}" type="presOf" srcId="{D131FAD3-9435-6C4F-854D-8F759103D95C}" destId="{58744063-FADB-EA45-A9D0-4A287D3A51DD}" srcOrd="0" destOrd="0" presId="urn:microsoft.com/office/officeart/2005/8/layout/hChevron3"/>
    <dgm:cxn modelId="{E6838079-FB7E-B441-9FFE-C4C4ACBE9BEB}" srcId="{B4026AF1-B710-BB44-97A9-6838BBF1FC70}" destId="{50395225-585B-3E47-B355-09C2D17205E6}" srcOrd="1" destOrd="0" parTransId="{3B35663A-7F22-574E-B17E-FD4A189085C1}" sibTransId="{A24D6302-BDE9-7E4D-8626-CB2464937E51}"/>
    <dgm:cxn modelId="{A618E6ED-0312-C144-A1A5-4CC259E0B8F4}" type="presOf" srcId="{B4026AF1-B710-BB44-97A9-6838BBF1FC70}" destId="{1DE27C3A-0432-8746-9995-848E8541D2D8}" srcOrd="0" destOrd="0" presId="urn:microsoft.com/office/officeart/2005/8/layout/hChevron3"/>
    <dgm:cxn modelId="{90772DBC-9650-874A-80FE-FA6CB6BBDF89}" type="presParOf" srcId="{1DE27C3A-0432-8746-9995-848E8541D2D8}" destId="{58744063-FADB-EA45-A9D0-4A287D3A51DD}" srcOrd="0" destOrd="0" presId="urn:microsoft.com/office/officeart/2005/8/layout/hChevron3"/>
    <dgm:cxn modelId="{391FD330-A6D4-1C48-B567-F4B55F114C3E}" type="presParOf" srcId="{1DE27C3A-0432-8746-9995-848E8541D2D8}" destId="{6713F75A-C7A8-1442-A443-74860BC4E630}" srcOrd="1" destOrd="0" presId="urn:microsoft.com/office/officeart/2005/8/layout/hChevron3"/>
    <dgm:cxn modelId="{4252FD8A-89E8-4A41-9DEB-851EEA53C85A}" type="presParOf" srcId="{1DE27C3A-0432-8746-9995-848E8541D2D8}" destId="{36A5E954-14E6-7647-A95B-9304732640FB}" srcOrd="2" destOrd="0" presId="urn:microsoft.com/office/officeart/2005/8/layout/hChevron3"/>
    <dgm:cxn modelId="{2E2CB29E-4850-3240-AB5E-C48F0033F336}" type="presParOf" srcId="{1DE27C3A-0432-8746-9995-848E8541D2D8}" destId="{5D5E6FB7-5326-B946-AC0B-C316C9DF5805}" srcOrd="3" destOrd="0" presId="urn:microsoft.com/office/officeart/2005/8/layout/hChevron3"/>
    <dgm:cxn modelId="{3C693725-D346-2741-B75A-846BCE8CD5A8}" type="presParOf" srcId="{1DE27C3A-0432-8746-9995-848E8541D2D8}" destId="{32CB59BB-F06E-2A4A-A0A8-5FB0F0DCE19D}" srcOrd="4" destOrd="0" presId="urn:microsoft.com/office/officeart/2005/8/layout/hChevron3"/>
    <dgm:cxn modelId="{9B49F975-178D-4445-B7B4-B8CE7456BE83}" type="presParOf" srcId="{1DE27C3A-0432-8746-9995-848E8541D2D8}" destId="{543FFB6A-E90D-6742-9AB0-D175EF821312}" srcOrd="5" destOrd="0" presId="urn:microsoft.com/office/officeart/2005/8/layout/hChevron3"/>
    <dgm:cxn modelId="{3CC82BA3-2973-4C4A-8317-BB5B9EC2CA97}"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a:solidFill>
          <a:srgbClr val="C6C711"/>
        </a:solidFill>
      </dgm:spPr>
      <dgm:t>
        <a:bodyPr/>
        <a:lstStyle/>
        <a:p>
          <a:r>
            <a:rPr lang="en-US" sz="1400" dirty="0" smtClean="0">
              <a:solidFill>
                <a:schemeClr val="bg1"/>
              </a:solidFill>
            </a:rPr>
            <a:t>Challenges</a:t>
          </a:r>
          <a:endParaRPr lang="en-US" sz="1400" dirty="0">
            <a:solidFill>
              <a:schemeClr val="bg1"/>
            </a:solidFill>
          </a:endParaRPr>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C6C711"/>
        </a:solidFill>
      </dgm:spPr>
      <dgm:t>
        <a:bodyPr/>
        <a:lstStyle/>
        <a:p>
          <a:r>
            <a:rPr lang="en-US" sz="1400" dirty="0" smtClean="0">
              <a:solidFill>
                <a:schemeClr val="bg1"/>
              </a:solidFill>
            </a:rPr>
            <a:t>Studies Across Contexts</a:t>
          </a:r>
          <a:endParaRPr lang="en-US" sz="1400" dirty="0">
            <a:solidFill>
              <a:schemeClr val="bg1"/>
            </a:solidFill>
          </a:endParaRPr>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a:solidFill>
          <a:srgbClr val="C6C711"/>
        </a:solidFill>
      </dgm:spPr>
      <dgm:t>
        <a:bodyPr/>
        <a:lstStyle/>
        <a:p>
          <a:r>
            <a:rPr lang="en-US" sz="1400" dirty="0" smtClean="0">
              <a:solidFill>
                <a:schemeClr val="bg1"/>
              </a:solidFill>
            </a:rPr>
            <a:t>Applying Lessons in Learning</a:t>
          </a:r>
          <a:endParaRPr lang="en-US" sz="1400" dirty="0">
            <a:solidFill>
              <a:schemeClr val="bg1"/>
            </a:solidFill>
          </a:endParaRPr>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a:solidFill>
          <a:srgbClr val="C6C711"/>
        </a:solidFill>
      </dgm:spPr>
      <dgm:t>
        <a:bodyPr/>
        <a:lstStyle/>
        <a:p>
          <a:r>
            <a:rPr lang="en-US" sz="1400" dirty="0" smtClean="0">
              <a:solidFill>
                <a:schemeClr val="bg1"/>
              </a:solidFill>
            </a:rPr>
            <a:t>Examining Log Data</a:t>
          </a:r>
          <a:endParaRPr lang="en-US" sz="1400" dirty="0">
            <a:solidFill>
              <a:schemeClr val="bg1"/>
            </a:solidFill>
          </a:endParaRPr>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9C95140F-6593-A743-B3AA-3B5395A1185C}" srcId="{B4026AF1-B710-BB44-97A9-6838BBF1FC70}" destId="{15B2D8BF-FE4D-9D43-A7BC-EE8B12DC6EBB}" srcOrd="2" destOrd="0" parTransId="{FF16E597-8CF7-5C42-A599-17D2C2F177B0}" sibTransId="{0F0E7561-3FE0-B54B-9ECC-53E861729CFE}"/>
    <dgm:cxn modelId="{E6838079-FB7E-B441-9FFE-C4C4ACBE9BEB}" srcId="{B4026AF1-B710-BB44-97A9-6838BBF1FC70}" destId="{50395225-585B-3E47-B355-09C2D17205E6}" srcOrd="1" destOrd="0" parTransId="{3B35663A-7F22-574E-B17E-FD4A189085C1}" sibTransId="{A24D6302-BDE9-7E4D-8626-CB2464937E51}"/>
    <dgm:cxn modelId="{814697CD-8C39-C94F-90B2-0171ED967203}" type="presOf" srcId="{D131FAD3-9435-6C4F-854D-8F759103D95C}" destId="{58744063-FADB-EA45-A9D0-4A287D3A51DD}" srcOrd="0" destOrd="0" presId="urn:microsoft.com/office/officeart/2005/8/layout/hChevron3"/>
    <dgm:cxn modelId="{8726B995-E6D0-5B44-B3C8-48FCB7FA77D4}" type="presOf" srcId="{50395225-585B-3E47-B355-09C2D17205E6}" destId="{36A5E954-14E6-7647-A95B-9304732640FB}" srcOrd="0" destOrd="0" presId="urn:microsoft.com/office/officeart/2005/8/layout/hChevron3"/>
    <dgm:cxn modelId="{5FCFA492-A980-1B40-A257-5C083FB7CB37}" type="presOf" srcId="{B4026AF1-B710-BB44-97A9-6838BBF1FC70}" destId="{1DE27C3A-0432-8746-9995-848E8541D2D8}" srcOrd="0" destOrd="0" presId="urn:microsoft.com/office/officeart/2005/8/layout/hChevron3"/>
    <dgm:cxn modelId="{2B237623-1915-E74C-9793-0A5A1C296F51}" type="presOf" srcId="{479DB814-0FC0-0948-AD15-B6BDEB6E5A22}" destId="{2321F0AE-84B8-ED4D-8B5A-54414B65AF71}"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F085EAA6-999C-124A-A077-B782D4966674}" type="presOf" srcId="{15B2D8BF-FE4D-9D43-A7BC-EE8B12DC6EBB}" destId="{32CB59BB-F06E-2A4A-A0A8-5FB0F0DCE19D}"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045F0D7D-15BA-BF4D-9F9C-0254FF91B41B}" type="presParOf" srcId="{1DE27C3A-0432-8746-9995-848E8541D2D8}" destId="{58744063-FADB-EA45-A9D0-4A287D3A51DD}" srcOrd="0" destOrd="0" presId="urn:microsoft.com/office/officeart/2005/8/layout/hChevron3"/>
    <dgm:cxn modelId="{F17F9982-5CAA-674E-87DE-FA15BA8B23AF}" type="presParOf" srcId="{1DE27C3A-0432-8746-9995-848E8541D2D8}" destId="{6713F75A-C7A8-1442-A443-74860BC4E630}" srcOrd="1" destOrd="0" presId="urn:microsoft.com/office/officeart/2005/8/layout/hChevron3"/>
    <dgm:cxn modelId="{FF64ABA3-EECD-5744-A250-87618C30B119}" type="presParOf" srcId="{1DE27C3A-0432-8746-9995-848E8541D2D8}" destId="{36A5E954-14E6-7647-A95B-9304732640FB}" srcOrd="2" destOrd="0" presId="urn:microsoft.com/office/officeart/2005/8/layout/hChevron3"/>
    <dgm:cxn modelId="{80B87D22-2994-5C41-934F-489C8E853201}" type="presParOf" srcId="{1DE27C3A-0432-8746-9995-848E8541D2D8}" destId="{5D5E6FB7-5326-B946-AC0B-C316C9DF5805}" srcOrd="3" destOrd="0" presId="urn:microsoft.com/office/officeart/2005/8/layout/hChevron3"/>
    <dgm:cxn modelId="{A6D4DB7A-F7B4-494E-9662-8988117EC4B9}" type="presParOf" srcId="{1DE27C3A-0432-8746-9995-848E8541D2D8}" destId="{32CB59BB-F06E-2A4A-A0A8-5FB0F0DCE19D}" srcOrd="4" destOrd="0" presId="urn:microsoft.com/office/officeart/2005/8/layout/hChevron3"/>
    <dgm:cxn modelId="{EE867F2C-401A-D34B-89CE-95BBE87C943A}" type="presParOf" srcId="{1DE27C3A-0432-8746-9995-848E8541D2D8}" destId="{543FFB6A-E90D-6742-9AB0-D175EF821312}" srcOrd="5" destOrd="0" presId="urn:microsoft.com/office/officeart/2005/8/layout/hChevron3"/>
    <dgm:cxn modelId="{FF4E9311-A30E-2743-A184-46DE56CE9570}"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67F84817-5BD5-B247-8A49-E50994651110}" type="presOf" srcId="{50395225-585B-3E47-B355-09C2D17205E6}" destId="{36A5E954-14E6-7647-A95B-9304732640FB}" srcOrd="0" destOrd="0" presId="urn:microsoft.com/office/officeart/2005/8/layout/hChevron3"/>
    <dgm:cxn modelId="{82E06CF1-E179-554C-836F-C24C547D91B5}" type="presOf" srcId="{479DB814-0FC0-0948-AD15-B6BDEB6E5A22}" destId="{2321F0AE-84B8-ED4D-8B5A-54414B65AF71}"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E6838079-FB7E-B441-9FFE-C4C4ACBE9BEB}" srcId="{B4026AF1-B710-BB44-97A9-6838BBF1FC70}" destId="{50395225-585B-3E47-B355-09C2D17205E6}" srcOrd="1" destOrd="0" parTransId="{3B35663A-7F22-574E-B17E-FD4A189085C1}" sibTransId="{A24D6302-BDE9-7E4D-8626-CB2464937E51}"/>
    <dgm:cxn modelId="{2F109A28-1012-1F48-991D-37F117157C22}" type="presOf" srcId="{B4026AF1-B710-BB44-97A9-6838BBF1FC70}" destId="{1DE27C3A-0432-8746-9995-848E8541D2D8}" srcOrd="0" destOrd="0" presId="urn:microsoft.com/office/officeart/2005/8/layout/hChevron3"/>
    <dgm:cxn modelId="{B04BD48A-D6DA-E440-930A-98EE1DC13A84}" type="presOf" srcId="{15B2D8BF-FE4D-9D43-A7BC-EE8B12DC6EBB}" destId="{32CB59BB-F06E-2A4A-A0A8-5FB0F0DCE19D}"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A64B31AC-8580-EB46-A62E-7FFA09FA343A}" srcId="{B4026AF1-B710-BB44-97A9-6838BBF1FC70}" destId="{D131FAD3-9435-6C4F-854D-8F759103D95C}" srcOrd="0" destOrd="0" parTransId="{D986E46B-FC2F-E24E-8420-4CF82E98D9B4}" sibTransId="{588ED3B8-DC71-2F41-A894-933913056C4F}"/>
    <dgm:cxn modelId="{B7D43016-50F9-A342-8FFA-66DD449A7C78}" type="presOf" srcId="{D131FAD3-9435-6C4F-854D-8F759103D95C}" destId="{58744063-FADB-EA45-A9D0-4A287D3A51DD}" srcOrd="0" destOrd="0" presId="urn:microsoft.com/office/officeart/2005/8/layout/hChevron3"/>
    <dgm:cxn modelId="{DEF143B5-B242-8C45-8911-83F159EFE0DD}" type="presParOf" srcId="{1DE27C3A-0432-8746-9995-848E8541D2D8}" destId="{58744063-FADB-EA45-A9D0-4A287D3A51DD}" srcOrd="0" destOrd="0" presId="urn:microsoft.com/office/officeart/2005/8/layout/hChevron3"/>
    <dgm:cxn modelId="{2FD15FF8-9E6F-EC4C-944D-57D3B97402F7}" type="presParOf" srcId="{1DE27C3A-0432-8746-9995-848E8541D2D8}" destId="{6713F75A-C7A8-1442-A443-74860BC4E630}" srcOrd="1" destOrd="0" presId="urn:microsoft.com/office/officeart/2005/8/layout/hChevron3"/>
    <dgm:cxn modelId="{718C01D1-C520-364C-8C50-5540889FBD8F}" type="presParOf" srcId="{1DE27C3A-0432-8746-9995-848E8541D2D8}" destId="{36A5E954-14E6-7647-A95B-9304732640FB}" srcOrd="2" destOrd="0" presId="urn:microsoft.com/office/officeart/2005/8/layout/hChevron3"/>
    <dgm:cxn modelId="{DC449810-03F8-D04C-8951-C3424013F6B2}" type="presParOf" srcId="{1DE27C3A-0432-8746-9995-848E8541D2D8}" destId="{5D5E6FB7-5326-B946-AC0B-C316C9DF5805}" srcOrd="3" destOrd="0" presId="urn:microsoft.com/office/officeart/2005/8/layout/hChevron3"/>
    <dgm:cxn modelId="{390F2B62-732D-D846-BB90-F041270722EF}" type="presParOf" srcId="{1DE27C3A-0432-8746-9995-848E8541D2D8}" destId="{32CB59BB-F06E-2A4A-A0A8-5FB0F0DCE19D}" srcOrd="4" destOrd="0" presId="urn:microsoft.com/office/officeart/2005/8/layout/hChevron3"/>
    <dgm:cxn modelId="{AF2DD126-34C9-CB4F-9A27-ACBF197B47A5}" type="presParOf" srcId="{1DE27C3A-0432-8746-9995-848E8541D2D8}" destId="{543FFB6A-E90D-6742-9AB0-D175EF821312}" srcOrd="5" destOrd="0" presId="urn:microsoft.com/office/officeart/2005/8/layout/hChevron3"/>
    <dgm:cxn modelId="{29637B1E-0F6B-9D44-B1CC-464E825DBF9D}"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9C95140F-6593-A743-B3AA-3B5395A1185C}" srcId="{B4026AF1-B710-BB44-97A9-6838BBF1FC70}" destId="{15B2D8BF-FE4D-9D43-A7BC-EE8B12DC6EBB}" srcOrd="2" destOrd="0" parTransId="{FF16E597-8CF7-5C42-A599-17D2C2F177B0}" sibTransId="{0F0E7561-3FE0-B54B-9ECC-53E861729CFE}"/>
    <dgm:cxn modelId="{F18F5819-AB6E-B14D-A1AE-A411E34B536F}" type="presOf" srcId="{50395225-585B-3E47-B355-09C2D17205E6}" destId="{36A5E954-14E6-7647-A95B-9304732640FB}" srcOrd="0" destOrd="0" presId="urn:microsoft.com/office/officeart/2005/8/layout/hChevron3"/>
    <dgm:cxn modelId="{224D6B18-534C-2F4A-805C-2740D9E1FC0E}" type="presOf" srcId="{D131FAD3-9435-6C4F-854D-8F759103D95C}" destId="{58744063-FADB-EA45-A9D0-4A287D3A51DD}" srcOrd="0" destOrd="0" presId="urn:microsoft.com/office/officeart/2005/8/layout/hChevron3"/>
    <dgm:cxn modelId="{BD452C02-C50A-FD4A-8E5C-702EEA722758}" type="presOf" srcId="{479DB814-0FC0-0948-AD15-B6BDEB6E5A22}" destId="{2321F0AE-84B8-ED4D-8B5A-54414B65AF71}"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76658140-95ED-9E4E-958C-089C8E22FE84}" type="presOf" srcId="{B4026AF1-B710-BB44-97A9-6838BBF1FC70}" destId="{1DE27C3A-0432-8746-9995-848E8541D2D8}" srcOrd="0" destOrd="0" presId="urn:microsoft.com/office/officeart/2005/8/layout/hChevron3"/>
    <dgm:cxn modelId="{DF9544AB-2C22-3342-ABAC-34CEC11418FB}" type="presOf" srcId="{15B2D8BF-FE4D-9D43-A7BC-EE8B12DC6EBB}" destId="{32CB59BB-F06E-2A4A-A0A8-5FB0F0DCE19D}"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E6838079-FB7E-B441-9FFE-C4C4ACBE9BEB}" srcId="{B4026AF1-B710-BB44-97A9-6838BBF1FC70}" destId="{50395225-585B-3E47-B355-09C2D17205E6}" srcOrd="1" destOrd="0" parTransId="{3B35663A-7F22-574E-B17E-FD4A189085C1}" sibTransId="{A24D6302-BDE9-7E4D-8626-CB2464937E51}"/>
    <dgm:cxn modelId="{C5823255-24FE-504F-8111-19BFEC7201B1}" type="presParOf" srcId="{1DE27C3A-0432-8746-9995-848E8541D2D8}" destId="{58744063-FADB-EA45-A9D0-4A287D3A51DD}" srcOrd="0" destOrd="0" presId="urn:microsoft.com/office/officeart/2005/8/layout/hChevron3"/>
    <dgm:cxn modelId="{27BCE0D5-E28F-1F42-9772-D1712B6207AD}" type="presParOf" srcId="{1DE27C3A-0432-8746-9995-848E8541D2D8}" destId="{6713F75A-C7A8-1442-A443-74860BC4E630}" srcOrd="1" destOrd="0" presId="urn:microsoft.com/office/officeart/2005/8/layout/hChevron3"/>
    <dgm:cxn modelId="{18E8CCFB-D64F-524F-85E3-F1FF3139F142}" type="presParOf" srcId="{1DE27C3A-0432-8746-9995-848E8541D2D8}" destId="{36A5E954-14E6-7647-A95B-9304732640FB}" srcOrd="2" destOrd="0" presId="urn:microsoft.com/office/officeart/2005/8/layout/hChevron3"/>
    <dgm:cxn modelId="{068BAA41-7602-1547-9787-353D079D9FE9}" type="presParOf" srcId="{1DE27C3A-0432-8746-9995-848E8541D2D8}" destId="{5D5E6FB7-5326-B946-AC0B-C316C9DF5805}" srcOrd="3" destOrd="0" presId="urn:microsoft.com/office/officeart/2005/8/layout/hChevron3"/>
    <dgm:cxn modelId="{FF87E0C7-3F4D-0549-B9E6-DA1755A83FBC}" type="presParOf" srcId="{1DE27C3A-0432-8746-9995-848E8541D2D8}" destId="{32CB59BB-F06E-2A4A-A0A8-5FB0F0DCE19D}" srcOrd="4" destOrd="0" presId="urn:microsoft.com/office/officeart/2005/8/layout/hChevron3"/>
    <dgm:cxn modelId="{8D195D8B-3F03-F44E-B9B5-429976DD802F}" type="presParOf" srcId="{1DE27C3A-0432-8746-9995-848E8541D2D8}" destId="{543FFB6A-E90D-6742-9AB0-D175EF821312}" srcOrd="5" destOrd="0" presId="urn:microsoft.com/office/officeart/2005/8/layout/hChevron3"/>
    <dgm:cxn modelId="{A2F8E07B-303E-2F44-B28C-B4C7133B4C53}"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a:solidFill>
          <a:srgbClr val="FF6600"/>
        </a:solidFill>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77EE6232-D462-5346-8F80-CD2CEE5C3BB7}" type="presOf" srcId="{B4026AF1-B710-BB44-97A9-6838BBF1FC70}" destId="{1DE27C3A-0432-8746-9995-848E8541D2D8}"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29D14C90-E8F1-3D4D-AA55-1A2F9BDD7BA3}" srcId="{B4026AF1-B710-BB44-97A9-6838BBF1FC70}" destId="{479DB814-0FC0-0948-AD15-B6BDEB6E5A22}" srcOrd="3" destOrd="0" parTransId="{A4D6F80C-3ADB-744B-9AB1-B06730FDAAF3}" sibTransId="{270BA3E3-30B9-E543-B6F8-826D3066FBB6}"/>
    <dgm:cxn modelId="{20B384FE-F4F3-E447-83B6-7B232A9B90C3}" type="presOf" srcId="{479DB814-0FC0-0948-AD15-B6BDEB6E5A22}" destId="{2321F0AE-84B8-ED4D-8B5A-54414B65AF71}" srcOrd="0" destOrd="0" presId="urn:microsoft.com/office/officeart/2005/8/layout/hChevron3"/>
    <dgm:cxn modelId="{FA982377-CE0E-2046-9BD8-0CEAE8A828BA}" type="presOf" srcId="{D131FAD3-9435-6C4F-854D-8F759103D95C}" destId="{58744063-FADB-EA45-A9D0-4A287D3A51DD}"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C90F95A8-6419-CB4F-B9B7-8ACB9B9D720F}" type="presOf" srcId="{50395225-585B-3E47-B355-09C2D17205E6}" destId="{36A5E954-14E6-7647-A95B-9304732640FB}" srcOrd="0" destOrd="0" presId="urn:microsoft.com/office/officeart/2005/8/layout/hChevron3"/>
    <dgm:cxn modelId="{E6838079-FB7E-B441-9FFE-C4C4ACBE9BEB}" srcId="{B4026AF1-B710-BB44-97A9-6838BBF1FC70}" destId="{50395225-585B-3E47-B355-09C2D17205E6}" srcOrd="1" destOrd="0" parTransId="{3B35663A-7F22-574E-B17E-FD4A189085C1}" sibTransId="{A24D6302-BDE9-7E4D-8626-CB2464937E51}"/>
    <dgm:cxn modelId="{64E5CC16-7D44-0844-ADF2-8E3ED1D1EBEA}" type="presOf" srcId="{15B2D8BF-FE4D-9D43-A7BC-EE8B12DC6EBB}" destId="{32CB59BB-F06E-2A4A-A0A8-5FB0F0DCE19D}" srcOrd="0" destOrd="0" presId="urn:microsoft.com/office/officeart/2005/8/layout/hChevron3"/>
    <dgm:cxn modelId="{4B6128D4-F1CD-B64F-92EF-089EC7522AE7}" type="presParOf" srcId="{1DE27C3A-0432-8746-9995-848E8541D2D8}" destId="{58744063-FADB-EA45-A9D0-4A287D3A51DD}" srcOrd="0" destOrd="0" presId="urn:microsoft.com/office/officeart/2005/8/layout/hChevron3"/>
    <dgm:cxn modelId="{37F53F72-6CC9-344A-A2A6-757133EA0E7A}" type="presParOf" srcId="{1DE27C3A-0432-8746-9995-848E8541D2D8}" destId="{6713F75A-C7A8-1442-A443-74860BC4E630}" srcOrd="1" destOrd="0" presId="urn:microsoft.com/office/officeart/2005/8/layout/hChevron3"/>
    <dgm:cxn modelId="{75E02237-ECB4-4A47-A57C-1CD0F6A0D6A1}" type="presParOf" srcId="{1DE27C3A-0432-8746-9995-848E8541D2D8}" destId="{36A5E954-14E6-7647-A95B-9304732640FB}" srcOrd="2" destOrd="0" presId="urn:microsoft.com/office/officeart/2005/8/layout/hChevron3"/>
    <dgm:cxn modelId="{4C2659A8-1222-374D-9942-E0B4E58476D0}" type="presParOf" srcId="{1DE27C3A-0432-8746-9995-848E8541D2D8}" destId="{5D5E6FB7-5326-B946-AC0B-C316C9DF5805}" srcOrd="3" destOrd="0" presId="urn:microsoft.com/office/officeart/2005/8/layout/hChevron3"/>
    <dgm:cxn modelId="{130C5395-DC2B-0941-988A-53E9A00880F5}" type="presParOf" srcId="{1DE27C3A-0432-8746-9995-848E8541D2D8}" destId="{32CB59BB-F06E-2A4A-A0A8-5FB0F0DCE19D}" srcOrd="4" destOrd="0" presId="urn:microsoft.com/office/officeart/2005/8/layout/hChevron3"/>
    <dgm:cxn modelId="{DD0E6848-FBBB-534A-9ECA-25CC56CCD0A6}" type="presParOf" srcId="{1DE27C3A-0432-8746-9995-848E8541D2D8}" destId="{543FFB6A-E90D-6742-9AB0-D175EF821312}" srcOrd="5" destOrd="0" presId="urn:microsoft.com/office/officeart/2005/8/layout/hChevron3"/>
    <dgm:cxn modelId="{E30B4CA7-A310-C84A-B29A-33E3F282E6E1}"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a:solidFill>
          <a:srgbClr val="FF6600"/>
        </a:solidFill>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751A3746-3D0F-FE4F-81E5-232AF2774333}" type="presOf" srcId="{B4026AF1-B710-BB44-97A9-6838BBF1FC70}" destId="{1DE27C3A-0432-8746-9995-848E8541D2D8}"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0D1060B0-BDC6-0B4F-BCB4-BA9DE83728B4}" type="presOf" srcId="{50395225-585B-3E47-B355-09C2D17205E6}" destId="{36A5E954-14E6-7647-A95B-9304732640FB}"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BE042C4A-9702-5342-AE2D-1094F74F7743}" type="presOf" srcId="{479DB814-0FC0-0948-AD15-B6BDEB6E5A22}" destId="{2321F0AE-84B8-ED4D-8B5A-54414B65AF71}"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E6838079-FB7E-B441-9FFE-C4C4ACBE9BEB}" srcId="{B4026AF1-B710-BB44-97A9-6838BBF1FC70}" destId="{50395225-585B-3E47-B355-09C2D17205E6}" srcOrd="1" destOrd="0" parTransId="{3B35663A-7F22-574E-B17E-FD4A189085C1}" sibTransId="{A24D6302-BDE9-7E4D-8626-CB2464937E51}"/>
    <dgm:cxn modelId="{0A8319D2-D8FA-6F48-8993-99227964B34C}" type="presOf" srcId="{15B2D8BF-FE4D-9D43-A7BC-EE8B12DC6EBB}" destId="{32CB59BB-F06E-2A4A-A0A8-5FB0F0DCE19D}" srcOrd="0" destOrd="0" presId="urn:microsoft.com/office/officeart/2005/8/layout/hChevron3"/>
    <dgm:cxn modelId="{06991F79-097D-8748-AE2A-F148A1B62746}" type="presOf" srcId="{D131FAD3-9435-6C4F-854D-8F759103D95C}" destId="{58744063-FADB-EA45-A9D0-4A287D3A51DD}" srcOrd="0" destOrd="0" presId="urn:microsoft.com/office/officeart/2005/8/layout/hChevron3"/>
    <dgm:cxn modelId="{5E9B761C-330F-C14F-B1A7-C5F49DCD858A}" type="presParOf" srcId="{1DE27C3A-0432-8746-9995-848E8541D2D8}" destId="{58744063-FADB-EA45-A9D0-4A287D3A51DD}" srcOrd="0" destOrd="0" presId="urn:microsoft.com/office/officeart/2005/8/layout/hChevron3"/>
    <dgm:cxn modelId="{1BFDCC84-1DD4-7D4A-ADCF-B7267388990D}" type="presParOf" srcId="{1DE27C3A-0432-8746-9995-848E8541D2D8}" destId="{6713F75A-C7A8-1442-A443-74860BC4E630}" srcOrd="1" destOrd="0" presId="urn:microsoft.com/office/officeart/2005/8/layout/hChevron3"/>
    <dgm:cxn modelId="{02DB1814-FCEB-E34C-9326-769387531376}" type="presParOf" srcId="{1DE27C3A-0432-8746-9995-848E8541D2D8}" destId="{36A5E954-14E6-7647-A95B-9304732640FB}" srcOrd="2" destOrd="0" presId="urn:microsoft.com/office/officeart/2005/8/layout/hChevron3"/>
    <dgm:cxn modelId="{294E2269-DB33-0E42-92B4-EF259CF18B3E}" type="presParOf" srcId="{1DE27C3A-0432-8746-9995-848E8541D2D8}" destId="{5D5E6FB7-5326-B946-AC0B-C316C9DF5805}" srcOrd="3" destOrd="0" presId="urn:microsoft.com/office/officeart/2005/8/layout/hChevron3"/>
    <dgm:cxn modelId="{57028C0C-6F67-274B-8222-DAFE06987181}" type="presParOf" srcId="{1DE27C3A-0432-8746-9995-848E8541D2D8}" destId="{32CB59BB-F06E-2A4A-A0A8-5FB0F0DCE19D}" srcOrd="4" destOrd="0" presId="urn:microsoft.com/office/officeart/2005/8/layout/hChevron3"/>
    <dgm:cxn modelId="{FF67BCA1-46C6-FB44-A3E7-579C7D3444E7}" type="presParOf" srcId="{1DE27C3A-0432-8746-9995-848E8541D2D8}" destId="{543FFB6A-E90D-6742-9AB0-D175EF821312}" srcOrd="5" destOrd="0" presId="urn:microsoft.com/office/officeart/2005/8/layout/hChevron3"/>
    <dgm:cxn modelId="{4368576F-15FB-8A41-B238-B8FBBD5ADE1D}"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C22610-BDF7-F340-A1F8-177E31D324C3}" type="doc">
      <dgm:prSet loTypeId="urn:microsoft.com/office/officeart/2008/layout/IncreasingCircleProcess" loCatId="" qsTypeId="urn:microsoft.com/office/officeart/2005/8/quickstyle/simple4" qsCatId="simple" csTypeId="urn:microsoft.com/office/officeart/2005/8/colors/accent1_2" csCatId="accent1" phldr="1"/>
      <dgm:spPr/>
      <dgm:t>
        <a:bodyPr/>
        <a:lstStyle/>
        <a:p>
          <a:endParaRPr lang="en-US"/>
        </a:p>
      </dgm:t>
    </dgm:pt>
    <dgm:pt modelId="{F4868FEC-4EAA-6645-B782-08713DBC530F}">
      <dgm:prSet phldrT="[Text]"/>
      <dgm:spPr/>
      <dgm:t>
        <a:bodyPr/>
        <a:lstStyle/>
        <a:p>
          <a:r>
            <a:rPr lang="en-US" dirty="0" smtClean="0"/>
            <a:t>Inductive Research</a:t>
          </a:r>
          <a:endParaRPr lang="en-US" dirty="0"/>
        </a:p>
      </dgm:t>
    </dgm:pt>
    <dgm:pt modelId="{FEAF32F8-F946-FB40-8721-7726E9871FAC}" type="parTrans" cxnId="{E3348E41-27A3-6B4D-9163-8151DA9C37CA}">
      <dgm:prSet/>
      <dgm:spPr/>
      <dgm:t>
        <a:bodyPr/>
        <a:lstStyle/>
        <a:p>
          <a:endParaRPr lang="en-US"/>
        </a:p>
      </dgm:t>
    </dgm:pt>
    <dgm:pt modelId="{B2CDE651-9470-6F4E-8B42-440F1A6929E7}" type="sibTrans" cxnId="{E3348E41-27A3-6B4D-9163-8151DA9C37CA}">
      <dgm:prSet/>
      <dgm:spPr/>
      <dgm:t>
        <a:bodyPr/>
        <a:lstStyle/>
        <a:p>
          <a:endParaRPr lang="en-US"/>
        </a:p>
      </dgm:t>
    </dgm:pt>
    <dgm:pt modelId="{B62CA085-73C7-384C-9ABC-ADDB7507FBD7}">
      <dgm:prSet phldrT="[Text]"/>
      <dgm:spPr/>
      <dgm:t>
        <a:bodyPr/>
        <a:lstStyle/>
        <a:p>
          <a:r>
            <a:rPr lang="en-US" dirty="0" smtClean="0"/>
            <a:t>Qualitative</a:t>
          </a:r>
          <a:endParaRPr lang="en-US" dirty="0"/>
        </a:p>
      </dgm:t>
    </dgm:pt>
    <dgm:pt modelId="{A21A4EB8-3D0D-CE4F-B0BC-BBF02A513BF8}" type="parTrans" cxnId="{B4D6A348-4CB6-974F-BD6F-AE3A863491BE}">
      <dgm:prSet/>
      <dgm:spPr/>
      <dgm:t>
        <a:bodyPr/>
        <a:lstStyle/>
        <a:p>
          <a:endParaRPr lang="en-US"/>
        </a:p>
      </dgm:t>
    </dgm:pt>
    <dgm:pt modelId="{96F00405-0D11-7548-B9FF-9C8AFB8E701E}" type="sibTrans" cxnId="{B4D6A348-4CB6-974F-BD6F-AE3A863491BE}">
      <dgm:prSet/>
      <dgm:spPr/>
      <dgm:t>
        <a:bodyPr/>
        <a:lstStyle/>
        <a:p>
          <a:endParaRPr lang="en-US"/>
        </a:p>
      </dgm:t>
    </dgm:pt>
    <dgm:pt modelId="{939F0508-CA6D-7B44-8EDA-8190DE238798}">
      <dgm:prSet phldrT="[Text]"/>
      <dgm:spPr/>
      <dgm:t>
        <a:bodyPr/>
        <a:lstStyle/>
        <a:p>
          <a:r>
            <a:rPr lang="en-US" dirty="0" smtClean="0"/>
            <a:t>Quasi-Experimental</a:t>
          </a:r>
          <a:endParaRPr lang="en-US" dirty="0"/>
        </a:p>
      </dgm:t>
    </dgm:pt>
    <dgm:pt modelId="{839539F3-BAED-7B41-A81C-B8A4FB42563A}" type="parTrans" cxnId="{3B986DEF-DACF-1249-9F29-2F4CD50B3927}">
      <dgm:prSet/>
      <dgm:spPr/>
      <dgm:t>
        <a:bodyPr/>
        <a:lstStyle/>
        <a:p>
          <a:endParaRPr lang="en-US"/>
        </a:p>
      </dgm:t>
    </dgm:pt>
    <dgm:pt modelId="{D4F36D72-2338-714C-A6DC-5BF4965CB7AC}" type="sibTrans" cxnId="{3B986DEF-DACF-1249-9F29-2F4CD50B3927}">
      <dgm:prSet/>
      <dgm:spPr/>
      <dgm:t>
        <a:bodyPr/>
        <a:lstStyle/>
        <a:p>
          <a:endParaRPr lang="en-US"/>
        </a:p>
      </dgm:t>
    </dgm:pt>
    <dgm:pt modelId="{6275B318-97DA-CD46-9E04-51F404D2EFB1}">
      <dgm:prSet phldrT="[Text]"/>
      <dgm:spPr/>
      <dgm:t>
        <a:bodyPr/>
        <a:lstStyle/>
        <a:p>
          <a:r>
            <a:rPr lang="en-US" dirty="0" err="1" smtClean="0"/>
            <a:t>Abductive</a:t>
          </a:r>
          <a:endParaRPr lang="en-US" dirty="0" smtClean="0"/>
        </a:p>
        <a:p>
          <a:r>
            <a:rPr lang="en-US" dirty="0" smtClean="0"/>
            <a:t>Phenomenological</a:t>
          </a:r>
          <a:endParaRPr lang="en-US" dirty="0"/>
        </a:p>
      </dgm:t>
    </dgm:pt>
    <dgm:pt modelId="{D586632A-EA1C-BB4E-AA98-47535864B1B4}" type="parTrans" cxnId="{B3CDA8BC-6172-1A45-B19D-2136E7D37C46}">
      <dgm:prSet/>
      <dgm:spPr/>
      <dgm:t>
        <a:bodyPr/>
        <a:lstStyle/>
        <a:p>
          <a:endParaRPr lang="en-US"/>
        </a:p>
      </dgm:t>
    </dgm:pt>
    <dgm:pt modelId="{C66ADB11-496D-324B-BC63-EA256A2C74C7}" type="sibTrans" cxnId="{B3CDA8BC-6172-1A45-B19D-2136E7D37C46}">
      <dgm:prSet/>
      <dgm:spPr/>
      <dgm:t>
        <a:bodyPr/>
        <a:lstStyle/>
        <a:p>
          <a:endParaRPr lang="en-US"/>
        </a:p>
      </dgm:t>
    </dgm:pt>
    <dgm:pt modelId="{29B89700-19D7-9B46-9884-01793E0F0AEF}">
      <dgm:prSet phldrT="[Text]"/>
      <dgm:spPr/>
      <dgm:t>
        <a:bodyPr/>
        <a:lstStyle/>
        <a:p>
          <a:r>
            <a:rPr lang="en-US" dirty="0" smtClean="0"/>
            <a:t>Design Experiments</a:t>
          </a:r>
          <a:endParaRPr lang="en-US" dirty="0"/>
        </a:p>
      </dgm:t>
    </dgm:pt>
    <dgm:pt modelId="{94A77837-987D-6549-BC8B-ADEFB5284515}" type="parTrans" cxnId="{8CECF61B-AEFC-AD4B-9A39-6B6A201FF17D}">
      <dgm:prSet/>
      <dgm:spPr/>
      <dgm:t>
        <a:bodyPr/>
        <a:lstStyle/>
        <a:p>
          <a:endParaRPr lang="en-US"/>
        </a:p>
      </dgm:t>
    </dgm:pt>
    <dgm:pt modelId="{050BBC36-7E71-3C43-92EF-9E2EEBB3EB3A}" type="sibTrans" cxnId="{8CECF61B-AEFC-AD4B-9A39-6B6A201FF17D}">
      <dgm:prSet/>
      <dgm:spPr/>
      <dgm:t>
        <a:bodyPr/>
        <a:lstStyle/>
        <a:p>
          <a:endParaRPr lang="en-US"/>
        </a:p>
      </dgm:t>
    </dgm:pt>
    <dgm:pt modelId="{43ABC49E-5140-284A-8EC8-9F36A78BF8B8}">
      <dgm:prSet phldrT="[Text]"/>
      <dgm:spPr/>
      <dgm:t>
        <a:bodyPr/>
        <a:lstStyle/>
        <a:p>
          <a:r>
            <a:rPr lang="en-US" dirty="0" smtClean="0"/>
            <a:t>Ethnographic</a:t>
          </a:r>
          <a:endParaRPr lang="en-US" dirty="0"/>
        </a:p>
      </dgm:t>
    </dgm:pt>
    <dgm:pt modelId="{739D324E-7D45-8641-944A-298E229E6F51}" type="parTrans" cxnId="{B968275C-2986-9C47-8B75-4F7487A66745}">
      <dgm:prSet/>
      <dgm:spPr/>
      <dgm:t>
        <a:bodyPr/>
        <a:lstStyle/>
        <a:p>
          <a:endParaRPr lang="en-US"/>
        </a:p>
      </dgm:t>
    </dgm:pt>
    <dgm:pt modelId="{A7DA7770-215C-5945-8557-EFB3AE44D9BE}" type="sibTrans" cxnId="{B968275C-2986-9C47-8B75-4F7487A66745}">
      <dgm:prSet/>
      <dgm:spPr/>
      <dgm:t>
        <a:bodyPr/>
        <a:lstStyle/>
        <a:p>
          <a:endParaRPr lang="en-US"/>
        </a:p>
      </dgm:t>
    </dgm:pt>
    <dgm:pt modelId="{611AC65C-CCEF-0946-90F4-6D4FBFCFF760}" type="pres">
      <dgm:prSet presAssocID="{15C22610-BDF7-F340-A1F8-177E31D324C3}" presName="Name0" presStyleCnt="0">
        <dgm:presLayoutVars>
          <dgm:chMax val="7"/>
          <dgm:chPref val="7"/>
          <dgm:dir/>
          <dgm:animOne val="branch"/>
          <dgm:animLvl val="lvl"/>
        </dgm:presLayoutVars>
      </dgm:prSet>
      <dgm:spPr/>
      <dgm:t>
        <a:bodyPr/>
        <a:lstStyle/>
        <a:p>
          <a:endParaRPr lang="en-US"/>
        </a:p>
      </dgm:t>
    </dgm:pt>
    <dgm:pt modelId="{0A35857D-6FAF-BD42-A8C2-2ED23742E2EF}" type="pres">
      <dgm:prSet presAssocID="{F4868FEC-4EAA-6645-B782-08713DBC530F}" presName="composite" presStyleCnt="0"/>
      <dgm:spPr/>
    </dgm:pt>
    <dgm:pt modelId="{10439601-72EB-5847-BCC1-9795020974A5}" type="pres">
      <dgm:prSet presAssocID="{F4868FEC-4EAA-6645-B782-08713DBC530F}" presName="BackAccent" presStyleLbl="bgShp" presStyleIdx="0" presStyleCnt="3"/>
      <dgm:spPr/>
    </dgm:pt>
    <dgm:pt modelId="{FC395236-A04F-1B41-8CC7-59C3ADB0D4EB}" type="pres">
      <dgm:prSet presAssocID="{F4868FEC-4EAA-6645-B782-08713DBC530F}" presName="Accent" presStyleLbl="alignNode1" presStyleIdx="0" presStyleCnt="3"/>
      <dgm:spPr/>
    </dgm:pt>
    <dgm:pt modelId="{5446BB89-4A75-EA43-B5C4-94E66AC2E31D}" type="pres">
      <dgm:prSet presAssocID="{F4868FEC-4EAA-6645-B782-08713DBC530F}" presName="Child" presStyleLbl="revTx" presStyleIdx="0" presStyleCnt="5">
        <dgm:presLayoutVars>
          <dgm:chMax val="0"/>
          <dgm:chPref val="0"/>
          <dgm:bulletEnabled val="1"/>
        </dgm:presLayoutVars>
      </dgm:prSet>
      <dgm:spPr/>
      <dgm:t>
        <a:bodyPr/>
        <a:lstStyle/>
        <a:p>
          <a:endParaRPr lang="en-US"/>
        </a:p>
      </dgm:t>
    </dgm:pt>
    <dgm:pt modelId="{309E1067-B032-0642-868F-16F59A736758}" type="pres">
      <dgm:prSet presAssocID="{F4868FEC-4EAA-6645-B782-08713DBC530F}" presName="Parent" presStyleLbl="revTx" presStyleIdx="1" presStyleCnt="5">
        <dgm:presLayoutVars>
          <dgm:chMax val="1"/>
          <dgm:chPref val="1"/>
          <dgm:bulletEnabled val="1"/>
        </dgm:presLayoutVars>
      </dgm:prSet>
      <dgm:spPr/>
      <dgm:t>
        <a:bodyPr/>
        <a:lstStyle/>
        <a:p>
          <a:endParaRPr lang="en-US"/>
        </a:p>
      </dgm:t>
    </dgm:pt>
    <dgm:pt modelId="{2C7E5260-8C5F-8840-840C-C1ECF7EC6251}" type="pres">
      <dgm:prSet presAssocID="{B2CDE651-9470-6F4E-8B42-440F1A6929E7}" presName="sibTrans" presStyleCnt="0"/>
      <dgm:spPr/>
    </dgm:pt>
    <dgm:pt modelId="{50D86C71-7B37-2246-B5FD-E3C345E72518}" type="pres">
      <dgm:prSet presAssocID="{939F0508-CA6D-7B44-8EDA-8190DE238798}" presName="composite" presStyleCnt="0"/>
      <dgm:spPr/>
    </dgm:pt>
    <dgm:pt modelId="{5FC2DB52-926E-1E4F-83DB-00450B4AA56C}" type="pres">
      <dgm:prSet presAssocID="{939F0508-CA6D-7B44-8EDA-8190DE238798}" presName="BackAccent" presStyleLbl="bgShp" presStyleIdx="1" presStyleCnt="3"/>
      <dgm:spPr/>
    </dgm:pt>
    <dgm:pt modelId="{D82DA6A6-3B9D-DB47-A15C-104B1EE64F97}" type="pres">
      <dgm:prSet presAssocID="{939F0508-CA6D-7B44-8EDA-8190DE238798}" presName="Accent" presStyleLbl="alignNode1" presStyleIdx="1" presStyleCnt="3"/>
      <dgm:spPr/>
    </dgm:pt>
    <dgm:pt modelId="{3375FC47-6367-F64F-919F-CD22B77AB1AC}" type="pres">
      <dgm:prSet presAssocID="{939F0508-CA6D-7B44-8EDA-8190DE238798}" presName="Child" presStyleLbl="revTx" presStyleIdx="2" presStyleCnt="5">
        <dgm:presLayoutVars>
          <dgm:chMax val="0"/>
          <dgm:chPref val="0"/>
          <dgm:bulletEnabled val="1"/>
        </dgm:presLayoutVars>
      </dgm:prSet>
      <dgm:spPr/>
      <dgm:t>
        <a:bodyPr/>
        <a:lstStyle/>
        <a:p>
          <a:endParaRPr lang="en-US"/>
        </a:p>
      </dgm:t>
    </dgm:pt>
    <dgm:pt modelId="{500B9471-0030-2D4E-81D9-7FEA4BA6D6A6}" type="pres">
      <dgm:prSet presAssocID="{939F0508-CA6D-7B44-8EDA-8190DE238798}" presName="Parent" presStyleLbl="revTx" presStyleIdx="3" presStyleCnt="5">
        <dgm:presLayoutVars>
          <dgm:chMax val="1"/>
          <dgm:chPref val="1"/>
          <dgm:bulletEnabled val="1"/>
        </dgm:presLayoutVars>
      </dgm:prSet>
      <dgm:spPr/>
      <dgm:t>
        <a:bodyPr/>
        <a:lstStyle/>
        <a:p>
          <a:endParaRPr lang="en-US"/>
        </a:p>
      </dgm:t>
    </dgm:pt>
    <dgm:pt modelId="{CD2ACCCE-0296-9A4E-9FE9-BF7F868C53B2}" type="pres">
      <dgm:prSet presAssocID="{D4F36D72-2338-714C-A6DC-5BF4965CB7AC}" presName="sibTrans" presStyleCnt="0"/>
      <dgm:spPr/>
    </dgm:pt>
    <dgm:pt modelId="{75058A34-53DF-D749-A2CE-A6EF65AAE5EF}" type="pres">
      <dgm:prSet presAssocID="{29B89700-19D7-9B46-9884-01793E0F0AEF}" presName="composite" presStyleCnt="0"/>
      <dgm:spPr/>
    </dgm:pt>
    <dgm:pt modelId="{7E7B8F41-0F67-AA42-9C06-341234FC71D9}" type="pres">
      <dgm:prSet presAssocID="{29B89700-19D7-9B46-9884-01793E0F0AEF}" presName="BackAccent" presStyleLbl="bgShp" presStyleIdx="2" presStyleCnt="3"/>
      <dgm:spPr/>
    </dgm:pt>
    <dgm:pt modelId="{53FFAA4E-9802-8D46-8333-EAD3DA5521BF}" type="pres">
      <dgm:prSet presAssocID="{29B89700-19D7-9B46-9884-01793E0F0AEF}" presName="Accent" presStyleLbl="alignNode1" presStyleIdx="2" presStyleCnt="3"/>
      <dgm:spPr/>
    </dgm:pt>
    <dgm:pt modelId="{BD447236-5F3C-9549-8CD6-834CAA01BDA5}" type="pres">
      <dgm:prSet presAssocID="{29B89700-19D7-9B46-9884-01793E0F0AEF}" presName="Child" presStyleLbl="revTx" presStyleIdx="3" presStyleCnt="5">
        <dgm:presLayoutVars>
          <dgm:chMax val="0"/>
          <dgm:chPref val="0"/>
          <dgm:bulletEnabled val="1"/>
        </dgm:presLayoutVars>
      </dgm:prSet>
      <dgm:spPr/>
      <dgm:t>
        <a:bodyPr/>
        <a:lstStyle/>
        <a:p>
          <a:endParaRPr lang="en-US"/>
        </a:p>
      </dgm:t>
    </dgm:pt>
    <dgm:pt modelId="{353C8B40-CDE2-324B-9BFB-DF3DFEE5C47F}" type="pres">
      <dgm:prSet presAssocID="{29B89700-19D7-9B46-9884-01793E0F0AEF}" presName="Parent" presStyleLbl="revTx" presStyleIdx="4" presStyleCnt="5">
        <dgm:presLayoutVars>
          <dgm:chMax val="1"/>
          <dgm:chPref val="1"/>
          <dgm:bulletEnabled val="1"/>
        </dgm:presLayoutVars>
      </dgm:prSet>
      <dgm:spPr/>
      <dgm:t>
        <a:bodyPr/>
        <a:lstStyle/>
        <a:p>
          <a:endParaRPr lang="en-US"/>
        </a:p>
      </dgm:t>
    </dgm:pt>
  </dgm:ptLst>
  <dgm:cxnLst>
    <dgm:cxn modelId="{90A6B032-2811-E74E-8BFD-38DF9C422B45}" type="presOf" srcId="{B62CA085-73C7-384C-9ABC-ADDB7507FBD7}" destId="{5446BB89-4A75-EA43-B5C4-94E66AC2E31D}" srcOrd="0" destOrd="0" presId="urn:microsoft.com/office/officeart/2008/layout/IncreasingCircleProcess"/>
    <dgm:cxn modelId="{92EB7959-E6C9-9C47-B451-DA1C95CDD898}" type="presOf" srcId="{939F0508-CA6D-7B44-8EDA-8190DE238798}" destId="{500B9471-0030-2D4E-81D9-7FEA4BA6D6A6}" srcOrd="0" destOrd="0" presId="urn:microsoft.com/office/officeart/2008/layout/IncreasingCircleProcess"/>
    <dgm:cxn modelId="{BC5D6DB4-AB8B-C045-B307-3BA97D41BA12}" type="presOf" srcId="{29B89700-19D7-9B46-9884-01793E0F0AEF}" destId="{353C8B40-CDE2-324B-9BFB-DF3DFEE5C47F}" srcOrd="0" destOrd="0" presId="urn:microsoft.com/office/officeart/2008/layout/IncreasingCircleProcess"/>
    <dgm:cxn modelId="{B3CDA8BC-6172-1A45-B19D-2136E7D37C46}" srcId="{939F0508-CA6D-7B44-8EDA-8190DE238798}" destId="{6275B318-97DA-CD46-9E04-51F404D2EFB1}" srcOrd="0" destOrd="0" parTransId="{D586632A-EA1C-BB4E-AA98-47535864B1B4}" sibTransId="{C66ADB11-496D-324B-BC63-EA256A2C74C7}"/>
    <dgm:cxn modelId="{2259E381-35BE-8140-82C3-E6DAFC8C89EB}" type="presOf" srcId="{15C22610-BDF7-F340-A1F8-177E31D324C3}" destId="{611AC65C-CCEF-0946-90F4-6D4FBFCFF760}" srcOrd="0" destOrd="0" presId="urn:microsoft.com/office/officeart/2008/layout/IncreasingCircleProcess"/>
    <dgm:cxn modelId="{A1B9823B-32F2-D74B-9A1E-A9DE57E15231}" type="presOf" srcId="{6275B318-97DA-CD46-9E04-51F404D2EFB1}" destId="{3375FC47-6367-F64F-919F-CD22B77AB1AC}" srcOrd="0" destOrd="0" presId="urn:microsoft.com/office/officeart/2008/layout/IncreasingCircleProcess"/>
    <dgm:cxn modelId="{E3348E41-27A3-6B4D-9163-8151DA9C37CA}" srcId="{15C22610-BDF7-F340-A1F8-177E31D324C3}" destId="{F4868FEC-4EAA-6645-B782-08713DBC530F}" srcOrd="0" destOrd="0" parTransId="{FEAF32F8-F946-FB40-8721-7726E9871FAC}" sibTransId="{B2CDE651-9470-6F4E-8B42-440F1A6929E7}"/>
    <dgm:cxn modelId="{B968275C-2986-9C47-8B75-4F7487A66745}" srcId="{F4868FEC-4EAA-6645-B782-08713DBC530F}" destId="{43ABC49E-5140-284A-8EC8-9F36A78BF8B8}" srcOrd="1" destOrd="0" parTransId="{739D324E-7D45-8641-944A-298E229E6F51}" sibTransId="{A7DA7770-215C-5945-8557-EFB3AE44D9BE}"/>
    <dgm:cxn modelId="{BD5AEE05-0A46-7244-9F60-5E560B5B15BC}" type="presOf" srcId="{F4868FEC-4EAA-6645-B782-08713DBC530F}" destId="{309E1067-B032-0642-868F-16F59A736758}" srcOrd="0" destOrd="0" presId="urn:microsoft.com/office/officeart/2008/layout/IncreasingCircleProcess"/>
    <dgm:cxn modelId="{8CECF61B-AEFC-AD4B-9A39-6B6A201FF17D}" srcId="{15C22610-BDF7-F340-A1F8-177E31D324C3}" destId="{29B89700-19D7-9B46-9884-01793E0F0AEF}" srcOrd="2" destOrd="0" parTransId="{94A77837-987D-6549-BC8B-ADEFB5284515}" sibTransId="{050BBC36-7E71-3C43-92EF-9E2EEBB3EB3A}"/>
    <dgm:cxn modelId="{3B986DEF-DACF-1249-9F29-2F4CD50B3927}" srcId="{15C22610-BDF7-F340-A1F8-177E31D324C3}" destId="{939F0508-CA6D-7B44-8EDA-8190DE238798}" srcOrd="1" destOrd="0" parTransId="{839539F3-BAED-7B41-A81C-B8A4FB42563A}" sibTransId="{D4F36D72-2338-714C-A6DC-5BF4965CB7AC}"/>
    <dgm:cxn modelId="{ECC7C9CE-AADE-884E-ACDD-017970E223D9}" type="presOf" srcId="{43ABC49E-5140-284A-8EC8-9F36A78BF8B8}" destId="{5446BB89-4A75-EA43-B5C4-94E66AC2E31D}" srcOrd="0" destOrd="1" presId="urn:microsoft.com/office/officeart/2008/layout/IncreasingCircleProcess"/>
    <dgm:cxn modelId="{B4D6A348-4CB6-974F-BD6F-AE3A863491BE}" srcId="{F4868FEC-4EAA-6645-B782-08713DBC530F}" destId="{B62CA085-73C7-384C-9ABC-ADDB7507FBD7}" srcOrd="0" destOrd="0" parTransId="{A21A4EB8-3D0D-CE4F-B0BC-BBF02A513BF8}" sibTransId="{96F00405-0D11-7548-B9FF-9C8AFB8E701E}"/>
    <dgm:cxn modelId="{E76966B3-0DD7-694E-892A-6831AC23A7E0}" type="presParOf" srcId="{611AC65C-CCEF-0946-90F4-6D4FBFCFF760}" destId="{0A35857D-6FAF-BD42-A8C2-2ED23742E2EF}" srcOrd="0" destOrd="0" presId="urn:microsoft.com/office/officeart/2008/layout/IncreasingCircleProcess"/>
    <dgm:cxn modelId="{8A1D4E7B-1779-564E-8858-CE68A3983FD4}" type="presParOf" srcId="{0A35857D-6FAF-BD42-A8C2-2ED23742E2EF}" destId="{10439601-72EB-5847-BCC1-9795020974A5}" srcOrd="0" destOrd="0" presId="urn:microsoft.com/office/officeart/2008/layout/IncreasingCircleProcess"/>
    <dgm:cxn modelId="{7E831E74-589B-2B48-9A1E-18D080798198}" type="presParOf" srcId="{0A35857D-6FAF-BD42-A8C2-2ED23742E2EF}" destId="{FC395236-A04F-1B41-8CC7-59C3ADB0D4EB}" srcOrd="1" destOrd="0" presId="urn:microsoft.com/office/officeart/2008/layout/IncreasingCircleProcess"/>
    <dgm:cxn modelId="{7F99F635-0CE6-9640-8E5C-C4AB5A44ADAF}" type="presParOf" srcId="{0A35857D-6FAF-BD42-A8C2-2ED23742E2EF}" destId="{5446BB89-4A75-EA43-B5C4-94E66AC2E31D}" srcOrd="2" destOrd="0" presId="urn:microsoft.com/office/officeart/2008/layout/IncreasingCircleProcess"/>
    <dgm:cxn modelId="{DBE5B00A-8C27-2C40-984E-1ADBAD0D739D}" type="presParOf" srcId="{0A35857D-6FAF-BD42-A8C2-2ED23742E2EF}" destId="{309E1067-B032-0642-868F-16F59A736758}" srcOrd="3" destOrd="0" presId="urn:microsoft.com/office/officeart/2008/layout/IncreasingCircleProcess"/>
    <dgm:cxn modelId="{F421328D-60C3-7240-9B7A-C57FC80CA087}" type="presParOf" srcId="{611AC65C-CCEF-0946-90F4-6D4FBFCFF760}" destId="{2C7E5260-8C5F-8840-840C-C1ECF7EC6251}" srcOrd="1" destOrd="0" presId="urn:microsoft.com/office/officeart/2008/layout/IncreasingCircleProcess"/>
    <dgm:cxn modelId="{86726BC2-3351-0E4A-BBA5-E882CB98E323}" type="presParOf" srcId="{611AC65C-CCEF-0946-90F4-6D4FBFCFF760}" destId="{50D86C71-7B37-2246-B5FD-E3C345E72518}" srcOrd="2" destOrd="0" presId="urn:microsoft.com/office/officeart/2008/layout/IncreasingCircleProcess"/>
    <dgm:cxn modelId="{2A9A4C4D-49F4-8547-AC2B-F67110ADD761}" type="presParOf" srcId="{50D86C71-7B37-2246-B5FD-E3C345E72518}" destId="{5FC2DB52-926E-1E4F-83DB-00450B4AA56C}" srcOrd="0" destOrd="0" presId="urn:microsoft.com/office/officeart/2008/layout/IncreasingCircleProcess"/>
    <dgm:cxn modelId="{2F41C239-DE4B-2C44-8CFF-40B1ADD80E80}" type="presParOf" srcId="{50D86C71-7B37-2246-B5FD-E3C345E72518}" destId="{D82DA6A6-3B9D-DB47-A15C-104B1EE64F97}" srcOrd="1" destOrd="0" presId="urn:microsoft.com/office/officeart/2008/layout/IncreasingCircleProcess"/>
    <dgm:cxn modelId="{54FF6BA4-472D-9747-86E0-8300A0CEF4AB}" type="presParOf" srcId="{50D86C71-7B37-2246-B5FD-E3C345E72518}" destId="{3375FC47-6367-F64F-919F-CD22B77AB1AC}" srcOrd="2" destOrd="0" presId="urn:microsoft.com/office/officeart/2008/layout/IncreasingCircleProcess"/>
    <dgm:cxn modelId="{37A938C4-41EE-3A46-94C6-5B520C05547E}" type="presParOf" srcId="{50D86C71-7B37-2246-B5FD-E3C345E72518}" destId="{500B9471-0030-2D4E-81D9-7FEA4BA6D6A6}" srcOrd="3" destOrd="0" presId="urn:microsoft.com/office/officeart/2008/layout/IncreasingCircleProcess"/>
    <dgm:cxn modelId="{233BF596-B4EA-AA4F-892F-7BECDAAB341A}" type="presParOf" srcId="{611AC65C-CCEF-0946-90F4-6D4FBFCFF760}" destId="{CD2ACCCE-0296-9A4E-9FE9-BF7F868C53B2}" srcOrd="3" destOrd="0" presId="urn:microsoft.com/office/officeart/2008/layout/IncreasingCircleProcess"/>
    <dgm:cxn modelId="{3238C68C-BBF7-8541-9E05-BA506196581C}" type="presParOf" srcId="{611AC65C-CCEF-0946-90F4-6D4FBFCFF760}" destId="{75058A34-53DF-D749-A2CE-A6EF65AAE5EF}" srcOrd="4" destOrd="0" presId="urn:microsoft.com/office/officeart/2008/layout/IncreasingCircleProcess"/>
    <dgm:cxn modelId="{C53BC4AA-BCB9-654E-9BDC-360B670055EE}" type="presParOf" srcId="{75058A34-53DF-D749-A2CE-A6EF65AAE5EF}" destId="{7E7B8F41-0F67-AA42-9C06-341234FC71D9}" srcOrd="0" destOrd="0" presId="urn:microsoft.com/office/officeart/2008/layout/IncreasingCircleProcess"/>
    <dgm:cxn modelId="{A8228098-97EC-7044-9B1D-5DA213EAE1E9}" type="presParOf" srcId="{75058A34-53DF-D749-A2CE-A6EF65AAE5EF}" destId="{53FFAA4E-9802-8D46-8333-EAD3DA5521BF}" srcOrd="1" destOrd="0" presId="urn:microsoft.com/office/officeart/2008/layout/IncreasingCircleProcess"/>
    <dgm:cxn modelId="{3950C0E6-0522-BC45-AF43-332131C9C4B2}" type="presParOf" srcId="{75058A34-53DF-D749-A2CE-A6EF65AAE5EF}" destId="{BD447236-5F3C-9549-8CD6-834CAA01BDA5}" srcOrd="2" destOrd="0" presId="urn:microsoft.com/office/officeart/2008/layout/IncreasingCircleProcess"/>
    <dgm:cxn modelId="{4306F8C9-F5B5-2844-81F7-EF23E7315E09}" type="presParOf" srcId="{75058A34-53DF-D749-A2CE-A6EF65AAE5EF}" destId="{353C8B40-CDE2-324B-9BFB-DF3DFEE5C47F}" srcOrd="3" destOrd="0" presId="urn:microsoft.com/office/officeart/2008/layout/IncreasingCircle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a:solidFill>
          <a:srgbClr val="FF6600"/>
        </a:solidFill>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FD0CB8CA-22D8-8747-AAFA-F133B95212BB}" type="presOf" srcId="{50395225-585B-3E47-B355-09C2D17205E6}" destId="{36A5E954-14E6-7647-A95B-9304732640FB}"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B96755F6-5E8B-DB44-BF50-AC81C2C8E67E}" type="presOf" srcId="{15B2D8BF-FE4D-9D43-A7BC-EE8B12DC6EBB}" destId="{32CB59BB-F06E-2A4A-A0A8-5FB0F0DCE19D}"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C65C9FAE-96F6-ED4D-807E-7D3AE61158F7}" type="presOf" srcId="{479DB814-0FC0-0948-AD15-B6BDEB6E5A22}" destId="{2321F0AE-84B8-ED4D-8B5A-54414B65AF71}" srcOrd="0" destOrd="0" presId="urn:microsoft.com/office/officeart/2005/8/layout/hChevron3"/>
    <dgm:cxn modelId="{0DC509D2-67F6-1D49-BD9D-B263B7142110}" type="presOf" srcId="{D131FAD3-9435-6C4F-854D-8F759103D95C}" destId="{58744063-FADB-EA45-A9D0-4A287D3A51DD}" srcOrd="0" destOrd="0" presId="urn:microsoft.com/office/officeart/2005/8/layout/hChevron3"/>
    <dgm:cxn modelId="{18997D12-EEDD-EF4F-8494-25E7D85B4224}" type="presOf" srcId="{B4026AF1-B710-BB44-97A9-6838BBF1FC70}" destId="{1DE27C3A-0432-8746-9995-848E8541D2D8}"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E6838079-FB7E-B441-9FFE-C4C4ACBE9BEB}" srcId="{B4026AF1-B710-BB44-97A9-6838BBF1FC70}" destId="{50395225-585B-3E47-B355-09C2D17205E6}" srcOrd="1" destOrd="0" parTransId="{3B35663A-7F22-574E-B17E-FD4A189085C1}" sibTransId="{A24D6302-BDE9-7E4D-8626-CB2464937E51}"/>
    <dgm:cxn modelId="{1DD45986-FD3B-614B-814B-75B4AC1D26E6}" type="presParOf" srcId="{1DE27C3A-0432-8746-9995-848E8541D2D8}" destId="{58744063-FADB-EA45-A9D0-4A287D3A51DD}" srcOrd="0" destOrd="0" presId="urn:microsoft.com/office/officeart/2005/8/layout/hChevron3"/>
    <dgm:cxn modelId="{D6B22776-2526-4942-B27A-28C5581FD221}" type="presParOf" srcId="{1DE27C3A-0432-8746-9995-848E8541D2D8}" destId="{6713F75A-C7A8-1442-A443-74860BC4E630}" srcOrd="1" destOrd="0" presId="urn:microsoft.com/office/officeart/2005/8/layout/hChevron3"/>
    <dgm:cxn modelId="{609D6F5B-1664-8246-947B-796A0F5182A7}" type="presParOf" srcId="{1DE27C3A-0432-8746-9995-848E8541D2D8}" destId="{36A5E954-14E6-7647-A95B-9304732640FB}" srcOrd="2" destOrd="0" presId="urn:microsoft.com/office/officeart/2005/8/layout/hChevron3"/>
    <dgm:cxn modelId="{458DA050-13FA-634C-9D10-90462321B2F3}" type="presParOf" srcId="{1DE27C3A-0432-8746-9995-848E8541D2D8}" destId="{5D5E6FB7-5326-B946-AC0B-C316C9DF5805}" srcOrd="3" destOrd="0" presId="urn:microsoft.com/office/officeart/2005/8/layout/hChevron3"/>
    <dgm:cxn modelId="{406447FF-73DD-9C41-953A-115118895647}" type="presParOf" srcId="{1DE27C3A-0432-8746-9995-848E8541D2D8}" destId="{32CB59BB-F06E-2A4A-A0A8-5FB0F0DCE19D}" srcOrd="4" destOrd="0" presId="urn:microsoft.com/office/officeart/2005/8/layout/hChevron3"/>
    <dgm:cxn modelId="{1014CA4A-798D-0E43-93D1-91D876C984C9}" type="presParOf" srcId="{1DE27C3A-0432-8746-9995-848E8541D2D8}" destId="{543FFB6A-E90D-6742-9AB0-D175EF821312}" srcOrd="5" destOrd="0" presId="urn:microsoft.com/office/officeart/2005/8/layout/hChevron3"/>
    <dgm:cxn modelId="{A6390E23-8F9A-7346-AC63-F630E1677D58}"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a:solidFill>
          <a:srgbClr val="FF6600"/>
        </a:solidFill>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9C95140F-6593-A743-B3AA-3B5395A1185C}" srcId="{B4026AF1-B710-BB44-97A9-6838BBF1FC70}" destId="{15B2D8BF-FE4D-9D43-A7BC-EE8B12DC6EBB}" srcOrd="2" destOrd="0" parTransId="{FF16E597-8CF7-5C42-A599-17D2C2F177B0}" sibTransId="{0F0E7561-3FE0-B54B-9ECC-53E861729CFE}"/>
    <dgm:cxn modelId="{894BF9CA-21BB-DF43-BAA2-8E6FCA15D56C}" type="presOf" srcId="{D131FAD3-9435-6C4F-854D-8F759103D95C}" destId="{58744063-FADB-EA45-A9D0-4A287D3A51DD}" srcOrd="0" destOrd="0" presId="urn:microsoft.com/office/officeart/2005/8/layout/hChevron3"/>
    <dgm:cxn modelId="{8FEC867D-7DF7-ED49-B722-1365ABE5C48B}" type="presOf" srcId="{50395225-585B-3E47-B355-09C2D17205E6}" destId="{36A5E954-14E6-7647-A95B-9304732640FB}" srcOrd="0" destOrd="0" presId="urn:microsoft.com/office/officeart/2005/8/layout/hChevron3"/>
    <dgm:cxn modelId="{A20F155E-F076-D04A-8B3E-BAF0D3DB24E8}" type="presOf" srcId="{479DB814-0FC0-0948-AD15-B6BDEB6E5A22}" destId="{2321F0AE-84B8-ED4D-8B5A-54414B65AF71}"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969328B4-8E7D-7049-9112-2354CDFFA4D3}" type="presOf" srcId="{15B2D8BF-FE4D-9D43-A7BC-EE8B12DC6EBB}" destId="{32CB59BB-F06E-2A4A-A0A8-5FB0F0DCE19D}" srcOrd="0" destOrd="0" presId="urn:microsoft.com/office/officeart/2005/8/layout/hChevron3"/>
    <dgm:cxn modelId="{14565183-6091-A94D-8BA5-A02C155020A3}" type="presOf" srcId="{B4026AF1-B710-BB44-97A9-6838BBF1FC70}" destId="{1DE27C3A-0432-8746-9995-848E8541D2D8}"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E6838079-FB7E-B441-9FFE-C4C4ACBE9BEB}" srcId="{B4026AF1-B710-BB44-97A9-6838BBF1FC70}" destId="{50395225-585B-3E47-B355-09C2D17205E6}" srcOrd="1" destOrd="0" parTransId="{3B35663A-7F22-574E-B17E-FD4A189085C1}" sibTransId="{A24D6302-BDE9-7E4D-8626-CB2464937E51}"/>
    <dgm:cxn modelId="{F2645601-CADC-1945-8068-14692D603E58}" type="presParOf" srcId="{1DE27C3A-0432-8746-9995-848E8541D2D8}" destId="{58744063-FADB-EA45-A9D0-4A287D3A51DD}" srcOrd="0" destOrd="0" presId="urn:microsoft.com/office/officeart/2005/8/layout/hChevron3"/>
    <dgm:cxn modelId="{06341E88-EF39-E541-8EC1-F142E9E9295B}" type="presParOf" srcId="{1DE27C3A-0432-8746-9995-848E8541D2D8}" destId="{6713F75A-C7A8-1442-A443-74860BC4E630}" srcOrd="1" destOrd="0" presId="urn:microsoft.com/office/officeart/2005/8/layout/hChevron3"/>
    <dgm:cxn modelId="{BC77FF8B-6850-7641-A4EC-63012E207DA4}" type="presParOf" srcId="{1DE27C3A-0432-8746-9995-848E8541D2D8}" destId="{36A5E954-14E6-7647-A95B-9304732640FB}" srcOrd="2" destOrd="0" presId="urn:microsoft.com/office/officeart/2005/8/layout/hChevron3"/>
    <dgm:cxn modelId="{DDCAFC1B-DA32-4A47-9F42-FF213CAAF2B6}" type="presParOf" srcId="{1DE27C3A-0432-8746-9995-848E8541D2D8}" destId="{5D5E6FB7-5326-B946-AC0B-C316C9DF5805}" srcOrd="3" destOrd="0" presId="urn:microsoft.com/office/officeart/2005/8/layout/hChevron3"/>
    <dgm:cxn modelId="{E840A217-CD2B-8A49-9FCE-901CECA7DD69}" type="presParOf" srcId="{1DE27C3A-0432-8746-9995-848E8541D2D8}" destId="{32CB59BB-F06E-2A4A-A0A8-5FB0F0DCE19D}" srcOrd="4" destOrd="0" presId="urn:microsoft.com/office/officeart/2005/8/layout/hChevron3"/>
    <dgm:cxn modelId="{2117767A-5221-8E45-AEA9-104C74F77A3F}" type="presParOf" srcId="{1DE27C3A-0432-8746-9995-848E8541D2D8}" destId="{543FFB6A-E90D-6742-9AB0-D175EF821312}" srcOrd="5" destOrd="0" presId="urn:microsoft.com/office/officeart/2005/8/layout/hChevron3"/>
    <dgm:cxn modelId="{BBC667EB-36B4-F441-8614-A31320F0E003}"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310A8F3-7093-5743-85B3-8D2FC9189A78}"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7920CA7A-B35D-2448-AE40-F9C5B593CBD9}">
      <dgm:prSet phldrT="[Text]"/>
      <dgm:spPr>
        <a:solidFill>
          <a:schemeClr val="bg1">
            <a:lumMod val="50000"/>
          </a:schemeClr>
        </a:solidFill>
      </dgm:spPr>
      <dgm:t>
        <a:bodyPr/>
        <a:lstStyle/>
        <a:p>
          <a:r>
            <a:rPr lang="en-US" dirty="0" smtClean="0"/>
            <a:t>Discussion Post</a:t>
          </a:r>
          <a:endParaRPr lang="en-US" dirty="0"/>
        </a:p>
      </dgm:t>
    </dgm:pt>
    <dgm:pt modelId="{5C7FA644-C212-034B-94AB-C5C15C3E0F62}" type="parTrans" cxnId="{91AD31B8-BC5D-1D4F-8193-588248068897}">
      <dgm:prSet/>
      <dgm:spPr/>
      <dgm:t>
        <a:bodyPr/>
        <a:lstStyle/>
        <a:p>
          <a:endParaRPr lang="en-US"/>
        </a:p>
      </dgm:t>
    </dgm:pt>
    <dgm:pt modelId="{C2DEDED5-7201-5442-A3C8-00131BAFD57F}" type="sibTrans" cxnId="{91AD31B8-BC5D-1D4F-8193-588248068897}">
      <dgm:prSet/>
      <dgm:spPr>
        <a:solidFill>
          <a:schemeClr val="tx1">
            <a:lumMod val="75000"/>
            <a:lumOff val="25000"/>
          </a:schemeClr>
        </a:solidFill>
      </dgm:spPr>
      <dgm:t>
        <a:bodyPr/>
        <a:lstStyle/>
        <a:p>
          <a:endParaRPr lang="en-US"/>
        </a:p>
      </dgm:t>
    </dgm:pt>
    <dgm:pt modelId="{AA7F4CC5-AE79-4B4E-BC9F-34E6CA9FAFA2}">
      <dgm:prSet phldrT="[Text]"/>
      <dgm:spPr>
        <a:solidFill>
          <a:schemeClr val="tx1">
            <a:lumMod val="95000"/>
            <a:lumOff val="5000"/>
          </a:schemeClr>
        </a:solidFill>
      </dgm:spPr>
      <dgm:t>
        <a:bodyPr/>
        <a:lstStyle/>
        <a:p>
          <a:r>
            <a:rPr lang="en-US" dirty="0" smtClean="0">
              <a:solidFill>
                <a:srgbClr val="FF0000"/>
              </a:solidFill>
            </a:rPr>
            <a:t>Open Coding</a:t>
          </a:r>
          <a:endParaRPr lang="en-US" dirty="0">
            <a:solidFill>
              <a:srgbClr val="FF0000"/>
            </a:solidFill>
          </a:endParaRPr>
        </a:p>
      </dgm:t>
    </dgm:pt>
    <dgm:pt modelId="{96AC2B98-63B7-1845-9C70-A08733ADD0F8}" type="parTrans" cxnId="{EBA7DFD3-2C6A-344B-BB4F-9F0F9861130C}">
      <dgm:prSet/>
      <dgm:spPr/>
      <dgm:t>
        <a:bodyPr/>
        <a:lstStyle/>
        <a:p>
          <a:endParaRPr lang="en-US"/>
        </a:p>
      </dgm:t>
    </dgm:pt>
    <dgm:pt modelId="{6D1083FD-6F65-AD43-A2BE-B5ADB94EB3EF}" type="sibTrans" cxnId="{EBA7DFD3-2C6A-344B-BB4F-9F0F9861130C}">
      <dgm:prSet/>
      <dgm:spPr/>
      <dgm:t>
        <a:bodyPr/>
        <a:lstStyle/>
        <a:p>
          <a:endParaRPr lang="en-US"/>
        </a:p>
      </dgm:t>
    </dgm:pt>
    <dgm:pt modelId="{5745CF47-A244-A143-A58A-835774891FFC}">
      <dgm:prSet phldrT="[Text]"/>
      <dgm:spPr>
        <a:solidFill>
          <a:schemeClr val="tx1">
            <a:lumMod val="95000"/>
            <a:lumOff val="5000"/>
          </a:schemeClr>
        </a:solidFill>
      </dgm:spPr>
      <dgm:t>
        <a:bodyPr anchor="b"/>
        <a:lstStyle/>
        <a:p>
          <a:pPr algn="ctr"/>
          <a:r>
            <a:rPr lang="en-US" dirty="0" smtClean="0">
              <a:solidFill>
                <a:srgbClr val="FF0000"/>
              </a:solidFill>
            </a:rPr>
            <a:t>Connect to Theory</a:t>
          </a:r>
          <a:endParaRPr lang="en-US" dirty="0">
            <a:solidFill>
              <a:srgbClr val="FF0000"/>
            </a:solidFill>
          </a:endParaRPr>
        </a:p>
      </dgm:t>
    </dgm:pt>
    <dgm:pt modelId="{4D5839A0-8BEC-A64E-BA3A-B88A9EB5A9C5}" type="parTrans" cxnId="{244D8D07-4D79-F34F-8C3D-1E0FB561D32D}">
      <dgm:prSet/>
      <dgm:spPr/>
      <dgm:t>
        <a:bodyPr/>
        <a:lstStyle/>
        <a:p>
          <a:endParaRPr lang="en-US"/>
        </a:p>
      </dgm:t>
    </dgm:pt>
    <dgm:pt modelId="{7ABDD5A0-D76B-5D4B-8EAB-80C133451455}" type="sibTrans" cxnId="{244D8D07-4D79-F34F-8C3D-1E0FB561D32D}">
      <dgm:prSet/>
      <dgm:spPr>
        <a:solidFill>
          <a:schemeClr val="tx1">
            <a:lumMod val="75000"/>
            <a:lumOff val="25000"/>
          </a:schemeClr>
        </a:solidFill>
      </dgm:spPr>
      <dgm:t>
        <a:bodyPr/>
        <a:lstStyle/>
        <a:p>
          <a:endParaRPr lang="en-US"/>
        </a:p>
      </dgm:t>
    </dgm:pt>
    <dgm:pt modelId="{4CA35F14-649B-5849-8C11-4E1F33CEB3AE}">
      <dgm:prSet phldrT="[Text]"/>
      <dgm:spPr>
        <a:solidFill>
          <a:schemeClr val="tx1">
            <a:lumMod val="95000"/>
            <a:lumOff val="5000"/>
          </a:schemeClr>
        </a:solidFill>
      </dgm:spPr>
      <dgm:t>
        <a:bodyPr anchor="b"/>
        <a:lstStyle/>
        <a:p>
          <a:pPr algn="ctr"/>
          <a:r>
            <a:rPr lang="en-US" dirty="0" smtClean="0"/>
            <a:t>Time proximity</a:t>
          </a:r>
          <a:endParaRPr lang="en-US" dirty="0"/>
        </a:p>
      </dgm:t>
    </dgm:pt>
    <dgm:pt modelId="{5CEB3A2B-4AE2-EC4D-B76C-69757456C037}" type="parTrans" cxnId="{AB640EB8-BFEC-974F-9C67-E12E1BDFE630}">
      <dgm:prSet/>
      <dgm:spPr/>
      <dgm:t>
        <a:bodyPr/>
        <a:lstStyle/>
        <a:p>
          <a:endParaRPr lang="en-US"/>
        </a:p>
      </dgm:t>
    </dgm:pt>
    <dgm:pt modelId="{9DA2918A-58DD-E547-B97D-576600608937}" type="sibTrans" cxnId="{AB640EB8-BFEC-974F-9C67-E12E1BDFE630}">
      <dgm:prSet/>
      <dgm:spPr/>
      <dgm:t>
        <a:bodyPr/>
        <a:lstStyle/>
        <a:p>
          <a:endParaRPr lang="en-US"/>
        </a:p>
      </dgm:t>
    </dgm:pt>
    <dgm:pt modelId="{8FCA08CC-DFF3-9341-AD76-773BB53F2004}">
      <dgm:prSet phldrT="[Text]"/>
      <dgm:spPr>
        <a:solidFill>
          <a:schemeClr val="tx1">
            <a:lumMod val="95000"/>
            <a:lumOff val="5000"/>
          </a:schemeClr>
        </a:solidFill>
      </dgm:spPr>
      <dgm:t>
        <a:bodyPr anchor="b"/>
        <a:lstStyle/>
        <a:p>
          <a:pPr algn="ctr"/>
          <a:r>
            <a:rPr lang="en-US" dirty="0" smtClean="0"/>
            <a:t>Topical proximity</a:t>
          </a:r>
          <a:endParaRPr lang="en-US" dirty="0"/>
        </a:p>
      </dgm:t>
    </dgm:pt>
    <dgm:pt modelId="{17806A3F-E58E-4447-9766-4E52FF9E4602}" type="parTrans" cxnId="{5C25600E-18E5-874E-AE50-59C44ABA4CD6}">
      <dgm:prSet/>
      <dgm:spPr/>
      <dgm:t>
        <a:bodyPr/>
        <a:lstStyle/>
        <a:p>
          <a:endParaRPr lang="en-US"/>
        </a:p>
      </dgm:t>
    </dgm:pt>
    <dgm:pt modelId="{EC0F39C1-66D7-EC47-938E-C33833BEC37D}" type="sibTrans" cxnId="{5C25600E-18E5-874E-AE50-59C44ABA4CD6}">
      <dgm:prSet/>
      <dgm:spPr/>
      <dgm:t>
        <a:bodyPr/>
        <a:lstStyle/>
        <a:p>
          <a:endParaRPr lang="en-US"/>
        </a:p>
      </dgm:t>
    </dgm:pt>
    <dgm:pt modelId="{5E6BFF7D-0CCF-534B-AE6E-70728C1F5F58}">
      <dgm:prSet phldrT="[Text]"/>
      <dgm:spPr>
        <a:solidFill>
          <a:schemeClr val="tx1">
            <a:lumMod val="95000"/>
            <a:lumOff val="5000"/>
          </a:schemeClr>
        </a:solidFill>
      </dgm:spPr>
      <dgm:t>
        <a:bodyPr/>
        <a:lstStyle/>
        <a:p>
          <a:r>
            <a:rPr lang="en-US" dirty="0" smtClean="0">
              <a:solidFill>
                <a:srgbClr val="FF0000"/>
              </a:solidFill>
            </a:rPr>
            <a:t>Classification</a:t>
          </a:r>
          <a:endParaRPr lang="en-US" dirty="0">
            <a:solidFill>
              <a:srgbClr val="FF0000"/>
            </a:solidFill>
          </a:endParaRPr>
        </a:p>
      </dgm:t>
    </dgm:pt>
    <dgm:pt modelId="{00B03C55-5973-EE42-A30D-CEF83C2D0815}" type="parTrans" cxnId="{5EE813FC-71D3-2F48-BB00-CBDA2B22D5B5}">
      <dgm:prSet/>
      <dgm:spPr/>
      <dgm:t>
        <a:bodyPr/>
        <a:lstStyle/>
        <a:p>
          <a:endParaRPr lang="en-US"/>
        </a:p>
      </dgm:t>
    </dgm:pt>
    <dgm:pt modelId="{93321072-2B81-2A45-A2CF-CE3C5665DBD2}" type="sibTrans" cxnId="{5EE813FC-71D3-2F48-BB00-CBDA2B22D5B5}">
      <dgm:prSet/>
      <dgm:spPr>
        <a:solidFill>
          <a:schemeClr val="tx1">
            <a:lumMod val="75000"/>
            <a:lumOff val="25000"/>
          </a:schemeClr>
        </a:solidFill>
      </dgm:spPr>
      <dgm:t>
        <a:bodyPr/>
        <a:lstStyle/>
        <a:p>
          <a:endParaRPr lang="en-US"/>
        </a:p>
      </dgm:t>
    </dgm:pt>
    <dgm:pt modelId="{E1356D17-51A6-D746-800D-9F55ED91201E}">
      <dgm:prSet phldrT="[Text]"/>
      <dgm:spPr>
        <a:solidFill>
          <a:schemeClr val="bg1">
            <a:lumMod val="50000"/>
          </a:schemeClr>
        </a:solidFill>
      </dgm:spPr>
      <dgm:t>
        <a:bodyPr/>
        <a:lstStyle/>
        <a:p>
          <a:r>
            <a:rPr lang="en-US" dirty="0" smtClean="0"/>
            <a:t>Read</a:t>
          </a:r>
          <a:endParaRPr lang="en-US" dirty="0"/>
        </a:p>
      </dgm:t>
    </dgm:pt>
    <dgm:pt modelId="{6E502877-CD74-5D48-88EA-3BB4E50B3AA7}" type="parTrans" cxnId="{5C349449-56D3-AF47-A6E4-49D36C9889DE}">
      <dgm:prSet/>
      <dgm:spPr/>
      <dgm:t>
        <a:bodyPr/>
        <a:lstStyle/>
        <a:p>
          <a:endParaRPr lang="en-US"/>
        </a:p>
      </dgm:t>
    </dgm:pt>
    <dgm:pt modelId="{2D27E24B-D16C-E143-92FF-43F7F193CF1E}" type="sibTrans" cxnId="{5C349449-56D3-AF47-A6E4-49D36C9889DE}">
      <dgm:prSet/>
      <dgm:spPr/>
      <dgm:t>
        <a:bodyPr/>
        <a:lstStyle/>
        <a:p>
          <a:endParaRPr lang="en-US"/>
        </a:p>
      </dgm:t>
    </dgm:pt>
    <dgm:pt modelId="{90F8DA01-376A-114C-A400-1C90B090C0F7}">
      <dgm:prSet phldrT="[Text]"/>
      <dgm:spPr>
        <a:solidFill>
          <a:schemeClr val="bg1">
            <a:lumMod val="50000"/>
          </a:schemeClr>
        </a:solidFill>
      </dgm:spPr>
      <dgm:t>
        <a:bodyPr/>
        <a:lstStyle/>
        <a:p>
          <a:r>
            <a:rPr lang="en-US" dirty="0" smtClean="0"/>
            <a:t>Response</a:t>
          </a:r>
          <a:endParaRPr lang="en-US" dirty="0"/>
        </a:p>
      </dgm:t>
    </dgm:pt>
    <dgm:pt modelId="{1F0DDA49-C9FC-904C-A484-78CECF5AEA19}" type="parTrans" cxnId="{833D6F75-5435-A848-B310-7056861F5D50}">
      <dgm:prSet/>
      <dgm:spPr/>
      <dgm:t>
        <a:bodyPr/>
        <a:lstStyle/>
        <a:p>
          <a:endParaRPr lang="en-US"/>
        </a:p>
      </dgm:t>
    </dgm:pt>
    <dgm:pt modelId="{3855978B-2277-284B-8039-DF6B42E348D5}" type="sibTrans" cxnId="{833D6F75-5435-A848-B310-7056861F5D50}">
      <dgm:prSet/>
      <dgm:spPr/>
      <dgm:t>
        <a:bodyPr/>
        <a:lstStyle/>
        <a:p>
          <a:endParaRPr lang="en-US"/>
        </a:p>
      </dgm:t>
    </dgm:pt>
    <dgm:pt modelId="{59F75838-4801-9042-8EE3-88CADF02A810}">
      <dgm:prSet phldrT="[Text]"/>
      <dgm:spPr>
        <a:solidFill>
          <a:schemeClr val="tx1">
            <a:lumMod val="95000"/>
            <a:lumOff val="5000"/>
          </a:schemeClr>
        </a:solidFill>
      </dgm:spPr>
      <dgm:t>
        <a:bodyPr/>
        <a:lstStyle/>
        <a:p>
          <a:r>
            <a:rPr lang="en-US" dirty="0" smtClean="0">
              <a:solidFill>
                <a:srgbClr val="FF0000"/>
              </a:solidFill>
            </a:rPr>
            <a:t>Axial Coding</a:t>
          </a:r>
          <a:endParaRPr lang="en-US" dirty="0">
            <a:solidFill>
              <a:srgbClr val="FF0000"/>
            </a:solidFill>
          </a:endParaRPr>
        </a:p>
      </dgm:t>
    </dgm:pt>
    <dgm:pt modelId="{A3C1EF2A-DDDA-2F46-96FF-48660053C462}" type="parTrans" cxnId="{2F2A04AB-7658-F548-881F-4D6F6E977980}">
      <dgm:prSet/>
      <dgm:spPr/>
      <dgm:t>
        <a:bodyPr/>
        <a:lstStyle/>
        <a:p>
          <a:endParaRPr lang="en-US"/>
        </a:p>
      </dgm:t>
    </dgm:pt>
    <dgm:pt modelId="{E36BEEDB-57C5-154C-8F13-2141207FA830}" type="sibTrans" cxnId="{2F2A04AB-7658-F548-881F-4D6F6E977980}">
      <dgm:prSet/>
      <dgm:spPr/>
      <dgm:t>
        <a:bodyPr/>
        <a:lstStyle/>
        <a:p>
          <a:endParaRPr lang="en-US"/>
        </a:p>
      </dgm:t>
    </dgm:pt>
    <dgm:pt modelId="{140393A9-BD52-4146-B520-E77747751CDC}">
      <dgm:prSet phldrT="[Text]"/>
      <dgm:spPr>
        <a:solidFill>
          <a:schemeClr val="bg1">
            <a:lumMod val="95000"/>
          </a:schemeClr>
        </a:solidFill>
      </dgm:spPr>
      <dgm:t>
        <a:bodyPr/>
        <a:lstStyle/>
        <a:p>
          <a:r>
            <a:rPr lang="en-US" dirty="0" smtClean="0">
              <a:solidFill>
                <a:schemeClr val="tx1"/>
              </a:solidFill>
            </a:rPr>
            <a:t>Aggregation of Posts by Topic, time or other</a:t>
          </a:r>
          <a:endParaRPr lang="en-US" dirty="0">
            <a:solidFill>
              <a:schemeClr val="tx1"/>
            </a:solidFill>
          </a:endParaRPr>
        </a:p>
      </dgm:t>
    </dgm:pt>
    <dgm:pt modelId="{6891B611-E778-5144-80A2-729E0DEE7C45}" type="parTrans" cxnId="{7627E136-58D4-6042-9B1E-A90142FC0152}">
      <dgm:prSet/>
      <dgm:spPr/>
      <dgm:t>
        <a:bodyPr/>
        <a:lstStyle/>
        <a:p>
          <a:endParaRPr lang="en-US"/>
        </a:p>
      </dgm:t>
    </dgm:pt>
    <dgm:pt modelId="{EF234F28-E289-E043-8BF9-573F6EB38422}" type="sibTrans" cxnId="{7627E136-58D4-6042-9B1E-A90142FC0152}">
      <dgm:prSet/>
      <dgm:spPr>
        <a:solidFill>
          <a:schemeClr val="tx1">
            <a:lumMod val="75000"/>
            <a:lumOff val="25000"/>
          </a:schemeClr>
        </a:solidFill>
      </dgm:spPr>
      <dgm:t>
        <a:bodyPr/>
        <a:lstStyle/>
        <a:p>
          <a:endParaRPr lang="en-US"/>
        </a:p>
      </dgm:t>
    </dgm:pt>
    <dgm:pt modelId="{A76D86B8-96FC-C040-B63E-2E27CFAB3344}">
      <dgm:prSet phldrT="[Text]"/>
      <dgm:spPr>
        <a:solidFill>
          <a:schemeClr val="bg1">
            <a:lumMod val="95000"/>
          </a:schemeClr>
        </a:solidFill>
      </dgm:spPr>
      <dgm:t>
        <a:bodyPr/>
        <a:lstStyle/>
        <a:p>
          <a:r>
            <a:rPr lang="en-US" dirty="0" smtClean="0">
              <a:solidFill>
                <a:schemeClr val="tx1"/>
              </a:solidFill>
            </a:rPr>
            <a:t>Weighted Network Analysis of Interactions</a:t>
          </a:r>
          <a:endParaRPr lang="en-US" dirty="0">
            <a:solidFill>
              <a:schemeClr val="tx1"/>
            </a:solidFill>
          </a:endParaRPr>
        </a:p>
      </dgm:t>
    </dgm:pt>
    <dgm:pt modelId="{5D65BBA3-F62B-3E49-BBAC-FC1E08995D3A}" type="parTrans" cxnId="{46B16666-D1C9-564D-9C90-63E1D354A3C5}">
      <dgm:prSet/>
      <dgm:spPr/>
      <dgm:t>
        <a:bodyPr/>
        <a:lstStyle/>
        <a:p>
          <a:endParaRPr lang="en-US"/>
        </a:p>
      </dgm:t>
    </dgm:pt>
    <dgm:pt modelId="{95DD736E-52B7-F144-8813-AD038BAA3CE9}" type="sibTrans" cxnId="{46B16666-D1C9-564D-9C90-63E1D354A3C5}">
      <dgm:prSet/>
      <dgm:spPr>
        <a:solidFill>
          <a:schemeClr val="tx1">
            <a:lumMod val="75000"/>
            <a:lumOff val="25000"/>
          </a:schemeClr>
        </a:solidFill>
      </dgm:spPr>
      <dgm:t>
        <a:bodyPr/>
        <a:lstStyle/>
        <a:p>
          <a:endParaRPr lang="en-US"/>
        </a:p>
      </dgm:t>
    </dgm:pt>
    <dgm:pt modelId="{82077BD8-300A-A74C-B5A4-2CA32D057B25}" type="pres">
      <dgm:prSet presAssocID="{7310A8F3-7093-5743-85B3-8D2FC9189A78}" presName="cycle" presStyleCnt="0">
        <dgm:presLayoutVars>
          <dgm:dir/>
          <dgm:resizeHandles val="exact"/>
        </dgm:presLayoutVars>
      </dgm:prSet>
      <dgm:spPr/>
      <dgm:t>
        <a:bodyPr/>
        <a:lstStyle/>
        <a:p>
          <a:endParaRPr lang="en-US"/>
        </a:p>
      </dgm:t>
    </dgm:pt>
    <dgm:pt modelId="{787C4E82-F5C8-C64B-B307-E3132ABEC1C9}" type="pres">
      <dgm:prSet presAssocID="{7920CA7A-B35D-2448-AE40-F9C5B593CBD9}" presName="node" presStyleLbl="node1" presStyleIdx="0" presStyleCnt="5">
        <dgm:presLayoutVars>
          <dgm:bulletEnabled val="1"/>
        </dgm:presLayoutVars>
      </dgm:prSet>
      <dgm:spPr/>
      <dgm:t>
        <a:bodyPr/>
        <a:lstStyle/>
        <a:p>
          <a:endParaRPr lang="en-US"/>
        </a:p>
      </dgm:t>
    </dgm:pt>
    <dgm:pt modelId="{69C3086B-8A7F-CE42-8F81-DFF69C63595B}" type="pres">
      <dgm:prSet presAssocID="{C2DEDED5-7201-5442-A3C8-00131BAFD57F}" presName="sibTrans" presStyleLbl="sibTrans2D1" presStyleIdx="0" presStyleCnt="5"/>
      <dgm:spPr/>
      <dgm:t>
        <a:bodyPr/>
        <a:lstStyle/>
        <a:p>
          <a:endParaRPr lang="en-US"/>
        </a:p>
      </dgm:t>
    </dgm:pt>
    <dgm:pt modelId="{7DDF72CA-0E6B-4B4F-88CA-F9366CF9A04A}" type="pres">
      <dgm:prSet presAssocID="{C2DEDED5-7201-5442-A3C8-00131BAFD57F}" presName="connectorText" presStyleLbl="sibTrans2D1" presStyleIdx="0" presStyleCnt="5"/>
      <dgm:spPr/>
      <dgm:t>
        <a:bodyPr/>
        <a:lstStyle/>
        <a:p>
          <a:endParaRPr lang="en-US"/>
        </a:p>
      </dgm:t>
    </dgm:pt>
    <dgm:pt modelId="{6EEFDFD5-9782-5546-8C33-807C22D241FE}" type="pres">
      <dgm:prSet presAssocID="{5E6BFF7D-0CCF-534B-AE6E-70728C1F5F58}" presName="node" presStyleLbl="node1" presStyleIdx="1" presStyleCnt="5">
        <dgm:presLayoutVars>
          <dgm:bulletEnabled val="1"/>
        </dgm:presLayoutVars>
      </dgm:prSet>
      <dgm:spPr/>
      <dgm:t>
        <a:bodyPr/>
        <a:lstStyle/>
        <a:p>
          <a:endParaRPr lang="en-US"/>
        </a:p>
      </dgm:t>
    </dgm:pt>
    <dgm:pt modelId="{12D75945-9BBB-DC40-9573-4C7975E9F00A}" type="pres">
      <dgm:prSet presAssocID="{93321072-2B81-2A45-A2CF-CE3C5665DBD2}" presName="sibTrans" presStyleLbl="sibTrans2D1" presStyleIdx="1" presStyleCnt="5"/>
      <dgm:spPr/>
      <dgm:t>
        <a:bodyPr/>
        <a:lstStyle/>
        <a:p>
          <a:endParaRPr lang="en-US"/>
        </a:p>
      </dgm:t>
    </dgm:pt>
    <dgm:pt modelId="{E5B7DC3C-AD05-8D4A-8402-51572873F4AD}" type="pres">
      <dgm:prSet presAssocID="{93321072-2B81-2A45-A2CF-CE3C5665DBD2}" presName="connectorText" presStyleLbl="sibTrans2D1" presStyleIdx="1" presStyleCnt="5"/>
      <dgm:spPr/>
      <dgm:t>
        <a:bodyPr/>
        <a:lstStyle/>
        <a:p>
          <a:endParaRPr lang="en-US"/>
        </a:p>
      </dgm:t>
    </dgm:pt>
    <dgm:pt modelId="{7893CBCD-6256-404B-943D-0AC667EA8AEE}" type="pres">
      <dgm:prSet presAssocID="{5745CF47-A244-A143-A58A-835774891FFC}" presName="node" presStyleLbl="node1" presStyleIdx="2" presStyleCnt="5">
        <dgm:presLayoutVars>
          <dgm:bulletEnabled val="1"/>
        </dgm:presLayoutVars>
      </dgm:prSet>
      <dgm:spPr/>
      <dgm:t>
        <a:bodyPr/>
        <a:lstStyle/>
        <a:p>
          <a:endParaRPr lang="en-US"/>
        </a:p>
      </dgm:t>
    </dgm:pt>
    <dgm:pt modelId="{7752B8CC-7EB6-7545-AE96-F36845DC9617}" type="pres">
      <dgm:prSet presAssocID="{7ABDD5A0-D76B-5D4B-8EAB-80C133451455}" presName="sibTrans" presStyleLbl="sibTrans2D1" presStyleIdx="2" presStyleCnt="5"/>
      <dgm:spPr/>
      <dgm:t>
        <a:bodyPr/>
        <a:lstStyle/>
        <a:p>
          <a:endParaRPr lang="en-US"/>
        </a:p>
      </dgm:t>
    </dgm:pt>
    <dgm:pt modelId="{A575AD02-3DE9-AE40-A6C3-CE550CC749A5}" type="pres">
      <dgm:prSet presAssocID="{7ABDD5A0-D76B-5D4B-8EAB-80C133451455}" presName="connectorText" presStyleLbl="sibTrans2D1" presStyleIdx="2" presStyleCnt="5"/>
      <dgm:spPr/>
      <dgm:t>
        <a:bodyPr/>
        <a:lstStyle/>
        <a:p>
          <a:endParaRPr lang="en-US"/>
        </a:p>
      </dgm:t>
    </dgm:pt>
    <dgm:pt modelId="{576F8876-E333-014A-8163-659C91C006CD}" type="pres">
      <dgm:prSet presAssocID="{140393A9-BD52-4146-B520-E77747751CDC}" presName="node" presStyleLbl="node1" presStyleIdx="3" presStyleCnt="5">
        <dgm:presLayoutVars>
          <dgm:bulletEnabled val="1"/>
        </dgm:presLayoutVars>
      </dgm:prSet>
      <dgm:spPr/>
      <dgm:t>
        <a:bodyPr/>
        <a:lstStyle/>
        <a:p>
          <a:endParaRPr lang="en-US"/>
        </a:p>
      </dgm:t>
    </dgm:pt>
    <dgm:pt modelId="{B133E2FD-A869-7446-8C54-CAB90F9CBA90}" type="pres">
      <dgm:prSet presAssocID="{EF234F28-E289-E043-8BF9-573F6EB38422}" presName="sibTrans" presStyleLbl="sibTrans2D1" presStyleIdx="3" presStyleCnt="5"/>
      <dgm:spPr/>
      <dgm:t>
        <a:bodyPr/>
        <a:lstStyle/>
        <a:p>
          <a:endParaRPr lang="en-US"/>
        </a:p>
      </dgm:t>
    </dgm:pt>
    <dgm:pt modelId="{E66313B5-C653-1149-BAD5-EB7E6606245F}" type="pres">
      <dgm:prSet presAssocID="{EF234F28-E289-E043-8BF9-573F6EB38422}" presName="connectorText" presStyleLbl="sibTrans2D1" presStyleIdx="3" presStyleCnt="5"/>
      <dgm:spPr/>
      <dgm:t>
        <a:bodyPr/>
        <a:lstStyle/>
        <a:p>
          <a:endParaRPr lang="en-US"/>
        </a:p>
      </dgm:t>
    </dgm:pt>
    <dgm:pt modelId="{73F1EFA7-0F16-F242-BA10-7F5AD1623A96}" type="pres">
      <dgm:prSet presAssocID="{A76D86B8-96FC-C040-B63E-2E27CFAB3344}" presName="node" presStyleLbl="node1" presStyleIdx="4" presStyleCnt="5">
        <dgm:presLayoutVars>
          <dgm:bulletEnabled val="1"/>
        </dgm:presLayoutVars>
      </dgm:prSet>
      <dgm:spPr/>
      <dgm:t>
        <a:bodyPr/>
        <a:lstStyle/>
        <a:p>
          <a:endParaRPr lang="en-US"/>
        </a:p>
      </dgm:t>
    </dgm:pt>
    <dgm:pt modelId="{43FDF0AA-DF8D-484A-A753-CCCD3A055892}" type="pres">
      <dgm:prSet presAssocID="{95DD736E-52B7-F144-8813-AD038BAA3CE9}" presName="sibTrans" presStyleLbl="sibTrans2D1" presStyleIdx="4" presStyleCnt="5"/>
      <dgm:spPr/>
      <dgm:t>
        <a:bodyPr/>
        <a:lstStyle/>
        <a:p>
          <a:endParaRPr lang="en-US"/>
        </a:p>
      </dgm:t>
    </dgm:pt>
    <dgm:pt modelId="{A4222F4C-263D-D649-80EE-AF60CF3C931E}" type="pres">
      <dgm:prSet presAssocID="{95DD736E-52B7-F144-8813-AD038BAA3CE9}" presName="connectorText" presStyleLbl="sibTrans2D1" presStyleIdx="4" presStyleCnt="5"/>
      <dgm:spPr/>
      <dgm:t>
        <a:bodyPr/>
        <a:lstStyle/>
        <a:p>
          <a:endParaRPr lang="en-US"/>
        </a:p>
      </dgm:t>
    </dgm:pt>
  </dgm:ptLst>
  <dgm:cxnLst>
    <dgm:cxn modelId="{5C25600E-18E5-874E-AE50-59C44ABA4CD6}" srcId="{5745CF47-A244-A143-A58A-835774891FFC}" destId="{8FCA08CC-DFF3-9341-AD76-773BB53F2004}" srcOrd="1" destOrd="0" parTransId="{17806A3F-E58E-4447-9766-4E52FF9E4602}" sibTransId="{EC0F39C1-66D7-EC47-938E-C33833BEC37D}"/>
    <dgm:cxn modelId="{217E69E3-2C95-1E42-A0B4-805FEDC109B2}" type="presOf" srcId="{5745CF47-A244-A143-A58A-835774891FFC}" destId="{7893CBCD-6256-404B-943D-0AC667EA8AEE}" srcOrd="0" destOrd="0" presId="urn:microsoft.com/office/officeart/2005/8/layout/cycle2"/>
    <dgm:cxn modelId="{B4E75320-56AD-A142-9385-5C2886AAB64E}" type="presOf" srcId="{EF234F28-E289-E043-8BF9-573F6EB38422}" destId="{B133E2FD-A869-7446-8C54-CAB90F9CBA90}" srcOrd="0" destOrd="0" presId="urn:microsoft.com/office/officeart/2005/8/layout/cycle2"/>
    <dgm:cxn modelId="{7627E136-58D4-6042-9B1E-A90142FC0152}" srcId="{7310A8F3-7093-5743-85B3-8D2FC9189A78}" destId="{140393A9-BD52-4146-B520-E77747751CDC}" srcOrd="3" destOrd="0" parTransId="{6891B611-E778-5144-80A2-729E0DEE7C45}" sibTransId="{EF234F28-E289-E043-8BF9-573F6EB38422}"/>
    <dgm:cxn modelId="{71812544-157F-524C-A1F9-EF862EA94106}" type="presOf" srcId="{EF234F28-E289-E043-8BF9-573F6EB38422}" destId="{E66313B5-C653-1149-BAD5-EB7E6606245F}" srcOrd="1" destOrd="0" presId="urn:microsoft.com/office/officeart/2005/8/layout/cycle2"/>
    <dgm:cxn modelId="{46B16666-D1C9-564D-9C90-63E1D354A3C5}" srcId="{7310A8F3-7093-5743-85B3-8D2FC9189A78}" destId="{A76D86B8-96FC-C040-B63E-2E27CFAB3344}" srcOrd="4" destOrd="0" parTransId="{5D65BBA3-F62B-3E49-BBAC-FC1E08995D3A}" sibTransId="{95DD736E-52B7-F144-8813-AD038BAA3CE9}"/>
    <dgm:cxn modelId="{5EE813FC-71D3-2F48-BB00-CBDA2B22D5B5}" srcId="{7310A8F3-7093-5743-85B3-8D2FC9189A78}" destId="{5E6BFF7D-0CCF-534B-AE6E-70728C1F5F58}" srcOrd="1" destOrd="0" parTransId="{00B03C55-5973-EE42-A30D-CEF83C2D0815}" sibTransId="{93321072-2B81-2A45-A2CF-CE3C5665DBD2}"/>
    <dgm:cxn modelId="{10E598A7-2715-214F-B681-692AF4F7FDEA}" type="presOf" srcId="{93321072-2B81-2A45-A2CF-CE3C5665DBD2}" destId="{E5B7DC3C-AD05-8D4A-8402-51572873F4AD}" srcOrd="1" destOrd="0" presId="urn:microsoft.com/office/officeart/2005/8/layout/cycle2"/>
    <dgm:cxn modelId="{1445CB37-2DEE-9A46-B518-145D1A5006D1}" type="presOf" srcId="{7ABDD5A0-D76B-5D4B-8EAB-80C133451455}" destId="{A575AD02-3DE9-AE40-A6C3-CE550CC749A5}" srcOrd="1" destOrd="0" presId="urn:microsoft.com/office/officeart/2005/8/layout/cycle2"/>
    <dgm:cxn modelId="{AB640EB8-BFEC-974F-9C67-E12E1BDFE630}" srcId="{5745CF47-A244-A143-A58A-835774891FFC}" destId="{4CA35F14-649B-5849-8C11-4E1F33CEB3AE}" srcOrd="0" destOrd="0" parTransId="{5CEB3A2B-4AE2-EC4D-B76C-69757456C037}" sibTransId="{9DA2918A-58DD-E547-B97D-576600608937}"/>
    <dgm:cxn modelId="{64D39468-368D-F549-B73F-19769FDE860E}" type="presOf" srcId="{7920CA7A-B35D-2448-AE40-F9C5B593CBD9}" destId="{787C4E82-F5C8-C64B-B307-E3132ABEC1C9}" srcOrd="0" destOrd="0" presId="urn:microsoft.com/office/officeart/2005/8/layout/cycle2"/>
    <dgm:cxn modelId="{68634E86-41DE-C846-B013-A7B2FE659D63}" type="presOf" srcId="{C2DEDED5-7201-5442-A3C8-00131BAFD57F}" destId="{69C3086B-8A7F-CE42-8F81-DFF69C63595B}" srcOrd="0" destOrd="0" presId="urn:microsoft.com/office/officeart/2005/8/layout/cycle2"/>
    <dgm:cxn modelId="{002C1166-BDF5-2E45-803E-FAC841E5AFBD}" type="presOf" srcId="{8FCA08CC-DFF3-9341-AD76-773BB53F2004}" destId="{7893CBCD-6256-404B-943D-0AC667EA8AEE}" srcOrd="0" destOrd="2" presId="urn:microsoft.com/office/officeart/2005/8/layout/cycle2"/>
    <dgm:cxn modelId="{620F3351-01DD-7643-A3E4-C72977391B78}" type="presOf" srcId="{C2DEDED5-7201-5442-A3C8-00131BAFD57F}" destId="{7DDF72CA-0E6B-4B4F-88CA-F9366CF9A04A}" srcOrd="1" destOrd="0" presId="urn:microsoft.com/office/officeart/2005/8/layout/cycle2"/>
    <dgm:cxn modelId="{244D8D07-4D79-F34F-8C3D-1E0FB561D32D}" srcId="{7310A8F3-7093-5743-85B3-8D2FC9189A78}" destId="{5745CF47-A244-A143-A58A-835774891FFC}" srcOrd="2" destOrd="0" parTransId="{4D5839A0-8BEC-A64E-BA3A-B88A9EB5A9C5}" sibTransId="{7ABDD5A0-D76B-5D4B-8EAB-80C133451455}"/>
    <dgm:cxn modelId="{4172FF3D-138D-D242-92C4-DBA9072C2EA2}" type="presOf" srcId="{140393A9-BD52-4146-B520-E77747751CDC}" destId="{576F8876-E333-014A-8163-659C91C006CD}" srcOrd="0" destOrd="0" presId="urn:microsoft.com/office/officeart/2005/8/layout/cycle2"/>
    <dgm:cxn modelId="{ABD627C9-7CBE-474A-8FC9-5D7A445BFF21}" type="presOf" srcId="{4CA35F14-649B-5849-8C11-4E1F33CEB3AE}" destId="{7893CBCD-6256-404B-943D-0AC667EA8AEE}" srcOrd="0" destOrd="1" presId="urn:microsoft.com/office/officeart/2005/8/layout/cycle2"/>
    <dgm:cxn modelId="{400BA2D6-AA12-3249-9346-55248E41B85F}" type="presOf" srcId="{A76D86B8-96FC-C040-B63E-2E27CFAB3344}" destId="{73F1EFA7-0F16-F242-BA10-7F5AD1623A96}" srcOrd="0" destOrd="0" presId="urn:microsoft.com/office/officeart/2005/8/layout/cycle2"/>
    <dgm:cxn modelId="{7E7579AC-7FC7-6F42-8D4B-3A8F52C9864A}" type="presOf" srcId="{93321072-2B81-2A45-A2CF-CE3C5665DBD2}" destId="{12D75945-9BBB-DC40-9573-4C7975E9F00A}" srcOrd="0" destOrd="0" presId="urn:microsoft.com/office/officeart/2005/8/layout/cycle2"/>
    <dgm:cxn modelId="{86D54082-8E70-8F4E-83AE-A16C5A020264}" type="presOf" srcId="{AA7F4CC5-AE79-4B4E-BC9F-34E6CA9FAFA2}" destId="{6EEFDFD5-9782-5546-8C33-807C22D241FE}" srcOrd="0" destOrd="1" presId="urn:microsoft.com/office/officeart/2005/8/layout/cycle2"/>
    <dgm:cxn modelId="{C87852A4-A49C-764E-BCE2-F59E62373AC2}" type="presOf" srcId="{59F75838-4801-9042-8EE3-88CADF02A810}" destId="{6EEFDFD5-9782-5546-8C33-807C22D241FE}" srcOrd="0" destOrd="2" presId="urn:microsoft.com/office/officeart/2005/8/layout/cycle2"/>
    <dgm:cxn modelId="{833D6F75-5435-A848-B310-7056861F5D50}" srcId="{7920CA7A-B35D-2448-AE40-F9C5B593CBD9}" destId="{90F8DA01-376A-114C-A400-1C90B090C0F7}" srcOrd="1" destOrd="0" parTransId="{1F0DDA49-C9FC-904C-A484-78CECF5AEA19}" sibTransId="{3855978B-2277-284B-8039-DF6B42E348D5}"/>
    <dgm:cxn modelId="{3023D467-A11F-4D49-9B5D-8F9A8939468C}" type="presOf" srcId="{7ABDD5A0-D76B-5D4B-8EAB-80C133451455}" destId="{7752B8CC-7EB6-7545-AE96-F36845DC9617}" srcOrd="0" destOrd="0" presId="urn:microsoft.com/office/officeart/2005/8/layout/cycle2"/>
    <dgm:cxn modelId="{2F2A04AB-7658-F548-881F-4D6F6E977980}" srcId="{5E6BFF7D-0CCF-534B-AE6E-70728C1F5F58}" destId="{59F75838-4801-9042-8EE3-88CADF02A810}" srcOrd="1" destOrd="0" parTransId="{A3C1EF2A-DDDA-2F46-96FF-48660053C462}" sibTransId="{E36BEEDB-57C5-154C-8F13-2141207FA830}"/>
    <dgm:cxn modelId="{8A0000B1-7867-0145-AC75-ECCEBA36F4CD}" type="presOf" srcId="{5E6BFF7D-0CCF-534B-AE6E-70728C1F5F58}" destId="{6EEFDFD5-9782-5546-8C33-807C22D241FE}" srcOrd="0" destOrd="0" presId="urn:microsoft.com/office/officeart/2005/8/layout/cycle2"/>
    <dgm:cxn modelId="{EBA7DFD3-2C6A-344B-BB4F-9F0F9861130C}" srcId="{5E6BFF7D-0CCF-534B-AE6E-70728C1F5F58}" destId="{AA7F4CC5-AE79-4B4E-BC9F-34E6CA9FAFA2}" srcOrd="0" destOrd="0" parTransId="{96AC2B98-63B7-1845-9C70-A08733ADD0F8}" sibTransId="{6D1083FD-6F65-AD43-A2BE-B5ADB94EB3EF}"/>
    <dgm:cxn modelId="{225E6D55-764D-8C40-A40C-A0495D5EA520}" type="presOf" srcId="{90F8DA01-376A-114C-A400-1C90B090C0F7}" destId="{787C4E82-F5C8-C64B-B307-E3132ABEC1C9}" srcOrd="0" destOrd="2" presId="urn:microsoft.com/office/officeart/2005/8/layout/cycle2"/>
    <dgm:cxn modelId="{66168EAF-1BA1-D849-9456-D1761593D40E}" type="presOf" srcId="{95DD736E-52B7-F144-8813-AD038BAA3CE9}" destId="{A4222F4C-263D-D649-80EE-AF60CF3C931E}" srcOrd="1" destOrd="0" presId="urn:microsoft.com/office/officeart/2005/8/layout/cycle2"/>
    <dgm:cxn modelId="{5C349449-56D3-AF47-A6E4-49D36C9889DE}" srcId="{7920CA7A-B35D-2448-AE40-F9C5B593CBD9}" destId="{E1356D17-51A6-D746-800D-9F55ED91201E}" srcOrd="0" destOrd="0" parTransId="{6E502877-CD74-5D48-88EA-3BB4E50B3AA7}" sibTransId="{2D27E24B-D16C-E143-92FF-43F7F193CF1E}"/>
    <dgm:cxn modelId="{C6C601E8-8E1A-B240-AC25-CAD089B7C17E}" type="presOf" srcId="{7310A8F3-7093-5743-85B3-8D2FC9189A78}" destId="{82077BD8-300A-A74C-B5A4-2CA32D057B25}" srcOrd="0" destOrd="0" presId="urn:microsoft.com/office/officeart/2005/8/layout/cycle2"/>
    <dgm:cxn modelId="{56261083-D1DD-4540-9D7B-48830F14CBC1}" type="presOf" srcId="{E1356D17-51A6-D746-800D-9F55ED91201E}" destId="{787C4E82-F5C8-C64B-B307-E3132ABEC1C9}" srcOrd="0" destOrd="1" presId="urn:microsoft.com/office/officeart/2005/8/layout/cycle2"/>
    <dgm:cxn modelId="{91AD31B8-BC5D-1D4F-8193-588248068897}" srcId="{7310A8F3-7093-5743-85B3-8D2FC9189A78}" destId="{7920CA7A-B35D-2448-AE40-F9C5B593CBD9}" srcOrd="0" destOrd="0" parTransId="{5C7FA644-C212-034B-94AB-C5C15C3E0F62}" sibTransId="{C2DEDED5-7201-5442-A3C8-00131BAFD57F}"/>
    <dgm:cxn modelId="{BEB08CD6-873E-584E-942E-4FD60858E785}" type="presOf" srcId="{95DD736E-52B7-F144-8813-AD038BAA3CE9}" destId="{43FDF0AA-DF8D-484A-A753-CCCD3A055892}" srcOrd="0" destOrd="0" presId="urn:microsoft.com/office/officeart/2005/8/layout/cycle2"/>
    <dgm:cxn modelId="{0AC31BBF-80B0-AF4C-8899-B0593113DD06}" type="presParOf" srcId="{82077BD8-300A-A74C-B5A4-2CA32D057B25}" destId="{787C4E82-F5C8-C64B-B307-E3132ABEC1C9}" srcOrd="0" destOrd="0" presId="urn:microsoft.com/office/officeart/2005/8/layout/cycle2"/>
    <dgm:cxn modelId="{B1AC92D0-C673-1D48-8A85-74E55132F646}" type="presParOf" srcId="{82077BD8-300A-A74C-B5A4-2CA32D057B25}" destId="{69C3086B-8A7F-CE42-8F81-DFF69C63595B}" srcOrd="1" destOrd="0" presId="urn:microsoft.com/office/officeart/2005/8/layout/cycle2"/>
    <dgm:cxn modelId="{19947CC4-FE06-DE40-B4F5-8664E9CA5F9C}" type="presParOf" srcId="{69C3086B-8A7F-CE42-8F81-DFF69C63595B}" destId="{7DDF72CA-0E6B-4B4F-88CA-F9366CF9A04A}" srcOrd="0" destOrd="0" presId="urn:microsoft.com/office/officeart/2005/8/layout/cycle2"/>
    <dgm:cxn modelId="{173A57D1-A5AD-4D41-92A4-ECE3C0B43106}" type="presParOf" srcId="{82077BD8-300A-A74C-B5A4-2CA32D057B25}" destId="{6EEFDFD5-9782-5546-8C33-807C22D241FE}" srcOrd="2" destOrd="0" presId="urn:microsoft.com/office/officeart/2005/8/layout/cycle2"/>
    <dgm:cxn modelId="{9A5C6075-F6F8-DF44-883C-5764006BC9F2}" type="presParOf" srcId="{82077BD8-300A-A74C-B5A4-2CA32D057B25}" destId="{12D75945-9BBB-DC40-9573-4C7975E9F00A}" srcOrd="3" destOrd="0" presId="urn:microsoft.com/office/officeart/2005/8/layout/cycle2"/>
    <dgm:cxn modelId="{C98835FC-3E3E-D546-8900-9FB8BF7BEB04}" type="presParOf" srcId="{12D75945-9BBB-DC40-9573-4C7975E9F00A}" destId="{E5B7DC3C-AD05-8D4A-8402-51572873F4AD}" srcOrd="0" destOrd="0" presId="urn:microsoft.com/office/officeart/2005/8/layout/cycle2"/>
    <dgm:cxn modelId="{F157D340-037A-A34F-93B0-FF9247EED668}" type="presParOf" srcId="{82077BD8-300A-A74C-B5A4-2CA32D057B25}" destId="{7893CBCD-6256-404B-943D-0AC667EA8AEE}" srcOrd="4" destOrd="0" presId="urn:microsoft.com/office/officeart/2005/8/layout/cycle2"/>
    <dgm:cxn modelId="{86DB36A3-355A-8145-B53F-9AB370E0E909}" type="presParOf" srcId="{82077BD8-300A-A74C-B5A4-2CA32D057B25}" destId="{7752B8CC-7EB6-7545-AE96-F36845DC9617}" srcOrd="5" destOrd="0" presId="urn:microsoft.com/office/officeart/2005/8/layout/cycle2"/>
    <dgm:cxn modelId="{F3F66B63-5A5E-AF4D-A694-740F3CBB12E3}" type="presParOf" srcId="{7752B8CC-7EB6-7545-AE96-F36845DC9617}" destId="{A575AD02-3DE9-AE40-A6C3-CE550CC749A5}" srcOrd="0" destOrd="0" presId="urn:microsoft.com/office/officeart/2005/8/layout/cycle2"/>
    <dgm:cxn modelId="{C852DFD2-EE59-7749-A6FB-9F34666F2D0B}" type="presParOf" srcId="{82077BD8-300A-A74C-B5A4-2CA32D057B25}" destId="{576F8876-E333-014A-8163-659C91C006CD}" srcOrd="6" destOrd="0" presId="urn:microsoft.com/office/officeart/2005/8/layout/cycle2"/>
    <dgm:cxn modelId="{E3C0A22F-44B3-2748-840E-E747A904356E}" type="presParOf" srcId="{82077BD8-300A-A74C-B5A4-2CA32D057B25}" destId="{B133E2FD-A869-7446-8C54-CAB90F9CBA90}" srcOrd="7" destOrd="0" presId="urn:microsoft.com/office/officeart/2005/8/layout/cycle2"/>
    <dgm:cxn modelId="{472F3873-D9E4-9242-959C-7EFDF4BECDB7}" type="presParOf" srcId="{B133E2FD-A869-7446-8C54-CAB90F9CBA90}" destId="{E66313B5-C653-1149-BAD5-EB7E6606245F}" srcOrd="0" destOrd="0" presId="urn:microsoft.com/office/officeart/2005/8/layout/cycle2"/>
    <dgm:cxn modelId="{68D014CA-9CED-9144-9D55-354FC74EEE3A}" type="presParOf" srcId="{82077BD8-300A-A74C-B5A4-2CA32D057B25}" destId="{73F1EFA7-0F16-F242-BA10-7F5AD1623A96}" srcOrd="8" destOrd="0" presId="urn:microsoft.com/office/officeart/2005/8/layout/cycle2"/>
    <dgm:cxn modelId="{B85FA657-4EA9-6246-BC4A-025845A36508}" type="presParOf" srcId="{82077BD8-300A-A74C-B5A4-2CA32D057B25}" destId="{43FDF0AA-DF8D-484A-A753-CCCD3A055892}" srcOrd="9" destOrd="0" presId="urn:microsoft.com/office/officeart/2005/8/layout/cycle2"/>
    <dgm:cxn modelId="{CFB93F33-458C-BD4A-96EA-6FB449C33AE0}" type="presParOf" srcId="{43FDF0AA-DF8D-484A-A753-CCCD3A055892}" destId="{A4222F4C-263D-D649-80EE-AF60CF3C931E}"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4026AF1-B710-BB44-97A9-6838BBF1FC70}" type="doc">
      <dgm:prSet loTypeId="urn:microsoft.com/office/officeart/2005/8/layout/hChevron3" loCatId="" qsTypeId="urn:microsoft.com/office/officeart/2005/8/quickstyle/simple4" qsCatId="simple" csTypeId="urn:microsoft.com/office/officeart/2005/8/colors/accent1_2" csCatId="accent1" phldr="1"/>
      <dgm:spPr/>
    </dgm:pt>
    <dgm:pt modelId="{D131FAD3-9435-6C4F-854D-8F759103D95C}">
      <dgm:prSet phldrT="[Text]" custT="1"/>
      <dgm:spPr/>
      <dgm:t>
        <a:bodyPr/>
        <a:lstStyle/>
        <a:p>
          <a:r>
            <a:rPr lang="en-US" sz="1400" dirty="0" smtClean="0"/>
            <a:t>Challenges</a:t>
          </a:r>
          <a:endParaRPr lang="en-US" sz="1400" dirty="0"/>
        </a:p>
      </dgm:t>
    </dgm:pt>
    <dgm:pt modelId="{D986E46B-FC2F-E24E-8420-4CF82E98D9B4}" type="parTrans" cxnId="{A64B31AC-8580-EB46-A62E-7FFA09FA343A}">
      <dgm:prSet/>
      <dgm:spPr/>
      <dgm:t>
        <a:bodyPr/>
        <a:lstStyle/>
        <a:p>
          <a:endParaRPr lang="en-US" sz="1400"/>
        </a:p>
      </dgm:t>
    </dgm:pt>
    <dgm:pt modelId="{588ED3B8-DC71-2F41-A894-933913056C4F}" type="sibTrans" cxnId="{A64B31AC-8580-EB46-A62E-7FFA09FA343A}">
      <dgm:prSet/>
      <dgm:spPr/>
      <dgm:t>
        <a:bodyPr/>
        <a:lstStyle/>
        <a:p>
          <a:endParaRPr lang="en-US" sz="1400"/>
        </a:p>
      </dgm:t>
    </dgm:pt>
    <dgm:pt modelId="{15B2D8BF-FE4D-9D43-A7BC-EE8B12DC6EBB}">
      <dgm:prSet phldrT="[Text]" custT="1"/>
      <dgm:spPr>
        <a:solidFill>
          <a:srgbClr val="FF6600"/>
        </a:solidFill>
      </dgm:spPr>
      <dgm:t>
        <a:bodyPr/>
        <a:lstStyle/>
        <a:p>
          <a:r>
            <a:rPr lang="en-US" sz="1400" dirty="0" smtClean="0"/>
            <a:t>Studies Across Contexts</a:t>
          </a:r>
          <a:endParaRPr lang="en-US" sz="1400" dirty="0"/>
        </a:p>
      </dgm:t>
    </dgm:pt>
    <dgm:pt modelId="{FF16E597-8CF7-5C42-A599-17D2C2F177B0}" type="parTrans" cxnId="{9C95140F-6593-A743-B3AA-3B5395A1185C}">
      <dgm:prSet/>
      <dgm:spPr/>
      <dgm:t>
        <a:bodyPr/>
        <a:lstStyle/>
        <a:p>
          <a:endParaRPr lang="en-US" sz="1400"/>
        </a:p>
      </dgm:t>
    </dgm:pt>
    <dgm:pt modelId="{0F0E7561-3FE0-B54B-9ECC-53E861729CFE}" type="sibTrans" cxnId="{9C95140F-6593-A743-B3AA-3B5395A1185C}">
      <dgm:prSet/>
      <dgm:spPr/>
      <dgm:t>
        <a:bodyPr/>
        <a:lstStyle/>
        <a:p>
          <a:endParaRPr lang="en-US" sz="1400"/>
        </a:p>
      </dgm:t>
    </dgm:pt>
    <dgm:pt modelId="{479DB814-0FC0-0948-AD15-B6BDEB6E5A22}">
      <dgm:prSet phldrT="[Text]" custT="1"/>
      <dgm:spPr/>
      <dgm:t>
        <a:bodyPr/>
        <a:lstStyle/>
        <a:p>
          <a:r>
            <a:rPr lang="en-US" sz="1400" dirty="0" smtClean="0"/>
            <a:t>Applying Lessons in Learning</a:t>
          </a:r>
          <a:endParaRPr lang="en-US" sz="1400" dirty="0"/>
        </a:p>
      </dgm:t>
    </dgm:pt>
    <dgm:pt modelId="{A4D6F80C-3ADB-744B-9AB1-B06730FDAAF3}" type="parTrans" cxnId="{29D14C90-E8F1-3D4D-AA55-1A2F9BDD7BA3}">
      <dgm:prSet/>
      <dgm:spPr/>
      <dgm:t>
        <a:bodyPr/>
        <a:lstStyle/>
        <a:p>
          <a:endParaRPr lang="en-US" sz="1400"/>
        </a:p>
      </dgm:t>
    </dgm:pt>
    <dgm:pt modelId="{270BA3E3-30B9-E543-B6F8-826D3066FBB6}" type="sibTrans" cxnId="{29D14C90-E8F1-3D4D-AA55-1A2F9BDD7BA3}">
      <dgm:prSet/>
      <dgm:spPr/>
      <dgm:t>
        <a:bodyPr/>
        <a:lstStyle/>
        <a:p>
          <a:endParaRPr lang="en-US" sz="1400"/>
        </a:p>
      </dgm:t>
    </dgm:pt>
    <dgm:pt modelId="{50395225-585B-3E47-B355-09C2D17205E6}">
      <dgm:prSet phldrT="[Text]" custT="1"/>
      <dgm:spPr/>
      <dgm:t>
        <a:bodyPr/>
        <a:lstStyle/>
        <a:p>
          <a:r>
            <a:rPr lang="en-US" sz="1400" dirty="0" smtClean="0"/>
            <a:t>Examining Log Data</a:t>
          </a:r>
          <a:endParaRPr lang="en-US" sz="1400" dirty="0"/>
        </a:p>
      </dgm:t>
    </dgm:pt>
    <dgm:pt modelId="{3B35663A-7F22-574E-B17E-FD4A189085C1}" type="parTrans" cxnId="{E6838079-FB7E-B441-9FFE-C4C4ACBE9BEB}">
      <dgm:prSet/>
      <dgm:spPr/>
      <dgm:t>
        <a:bodyPr/>
        <a:lstStyle/>
        <a:p>
          <a:endParaRPr lang="en-US" sz="1400"/>
        </a:p>
      </dgm:t>
    </dgm:pt>
    <dgm:pt modelId="{A24D6302-BDE9-7E4D-8626-CB2464937E51}" type="sibTrans" cxnId="{E6838079-FB7E-B441-9FFE-C4C4ACBE9BEB}">
      <dgm:prSet/>
      <dgm:spPr/>
      <dgm:t>
        <a:bodyPr/>
        <a:lstStyle/>
        <a:p>
          <a:endParaRPr lang="en-US" sz="1400"/>
        </a:p>
      </dgm:t>
    </dgm:pt>
    <dgm:pt modelId="{1DE27C3A-0432-8746-9995-848E8541D2D8}" type="pres">
      <dgm:prSet presAssocID="{B4026AF1-B710-BB44-97A9-6838BBF1FC70}" presName="Name0" presStyleCnt="0">
        <dgm:presLayoutVars>
          <dgm:dir/>
          <dgm:resizeHandles val="exact"/>
        </dgm:presLayoutVars>
      </dgm:prSet>
      <dgm:spPr/>
    </dgm:pt>
    <dgm:pt modelId="{58744063-FADB-EA45-A9D0-4A287D3A51DD}" type="pres">
      <dgm:prSet presAssocID="{D131FAD3-9435-6C4F-854D-8F759103D95C}" presName="parTxOnly" presStyleLbl="node1" presStyleIdx="0" presStyleCnt="4">
        <dgm:presLayoutVars>
          <dgm:bulletEnabled val="1"/>
        </dgm:presLayoutVars>
      </dgm:prSet>
      <dgm:spPr/>
      <dgm:t>
        <a:bodyPr/>
        <a:lstStyle/>
        <a:p>
          <a:endParaRPr lang="en-US"/>
        </a:p>
      </dgm:t>
    </dgm:pt>
    <dgm:pt modelId="{6713F75A-C7A8-1442-A443-74860BC4E630}" type="pres">
      <dgm:prSet presAssocID="{588ED3B8-DC71-2F41-A894-933913056C4F}" presName="parSpace" presStyleCnt="0"/>
      <dgm:spPr/>
    </dgm:pt>
    <dgm:pt modelId="{36A5E954-14E6-7647-A95B-9304732640FB}" type="pres">
      <dgm:prSet presAssocID="{50395225-585B-3E47-B355-09C2D17205E6}" presName="parTxOnly" presStyleLbl="node1" presStyleIdx="1" presStyleCnt="4">
        <dgm:presLayoutVars>
          <dgm:bulletEnabled val="1"/>
        </dgm:presLayoutVars>
      </dgm:prSet>
      <dgm:spPr/>
      <dgm:t>
        <a:bodyPr/>
        <a:lstStyle/>
        <a:p>
          <a:endParaRPr lang="en-US"/>
        </a:p>
      </dgm:t>
    </dgm:pt>
    <dgm:pt modelId="{5D5E6FB7-5326-B946-AC0B-C316C9DF5805}" type="pres">
      <dgm:prSet presAssocID="{A24D6302-BDE9-7E4D-8626-CB2464937E51}" presName="parSpace" presStyleCnt="0"/>
      <dgm:spPr/>
    </dgm:pt>
    <dgm:pt modelId="{32CB59BB-F06E-2A4A-A0A8-5FB0F0DCE19D}" type="pres">
      <dgm:prSet presAssocID="{15B2D8BF-FE4D-9D43-A7BC-EE8B12DC6EBB}" presName="parTxOnly" presStyleLbl="node1" presStyleIdx="2" presStyleCnt="4">
        <dgm:presLayoutVars>
          <dgm:bulletEnabled val="1"/>
        </dgm:presLayoutVars>
      </dgm:prSet>
      <dgm:spPr/>
      <dgm:t>
        <a:bodyPr/>
        <a:lstStyle/>
        <a:p>
          <a:endParaRPr lang="en-US"/>
        </a:p>
      </dgm:t>
    </dgm:pt>
    <dgm:pt modelId="{543FFB6A-E90D-6742-9AB0-D175EF821312}" type="pres">
      <dgm:prSet presAssocID="{0F0E7561-3FE0-B54B-9ECC-53E861729CFE}" presName="parSpace" presStyleCnt="0"/>
      <dgm:spPr/>
    </dgm:pt>
    <dgm:pt modelId="{2321F0AE-84B8-ED4D-8B5A-54414B65AF71}" type="pres">
      <dgm:prSet presAssocID="{479DB814-0FC0-0948-AD15-B6BDEB6E5A22}" presName="parTxOnly" presStyleLbl="node1" presStyleIdx="3" presStyleCnt="4">
        <dgm:presLayoutVars>
          <dgm:bulletEnabled val="1"/>
        </dgm:presLayoutVars>
      </dgm:prSet>
      <dgm:spPr/>
      <dgm:t>
        <a:bodyPr/>
        <a:lstStyle/>
        <a:p>
          <a:endParaRPr lang="en-US"/>
        </a:p>
      </dgm:t>
    </dgm:pt>
  </dgm:ptLst>
  <dgm:cxnLst>
    <dgm:cxn modelId="{1BF00E10-BAE0-7541-910E-26F417E47DDD}" type="presOf" srcId="{15B2D8BF-FE4D-9D43-A7BC-EE8B12DC6EBB}" destId="{32CB59BB-F06E-2A4A-A0A8-5FB0F0DCE19D}" srcOrd="0" destOrd="0" presId="urn:microsoft.com/office/officeart/2005/8/layout/hChevron3"/>
    <dgm:cxn modelId="{817DA589-AFD0-B84C-88FF-FAFD0E1DA64B}" type="presOf" srcId="{B4026AF1-B710-BB44-97A9-6838BBF1FC70}" destId="{1DE27C3A-0432-8746-9995-848E8541D2D8}" srcOrd="0" destOrd="0" presId="urn:microsoft.com/office/officeart/2005/8/layout/hChevron3"/>
    <dgm:cxn modelId="{9C95140F-6593-A743-B3AA-3B5395A1185C}" srcId="{B4026AF1-B710-BB44-97A9-6838BBF1FC70}" destId="{15B2D8BF-FE4D-9D43-A7BC-EE8B12DC6EBB}" srcOrd="2" destOrd="0" parTransId="{FF16E597-8CF7-5C42-A599-17D2C2F177B0}" sibTransId="{0F0E7561-3FE0-B54B-9ECC-53E861729CFE}"/>
    <dgm:cxn modelId="{E6838079-FB7E-B441-9FFE-C4C4ACBE9BEB}" srcId="{B4026AF1-B710-BB44-97A9-6838BBF1FC70}" destId="{50395225-585B-3E47-B355-09C2D17205E6}" srcOrd="1" destOrd="0" parTransId="{3B35663A-7F22-574E-B17E-FD4A189085C1}" sibTransId="{A24D6302-BDE9-7E4D-8626-CB2464937E51}"/>
    <dgm:cxn modelId="{98ED717F-39F4-0B4C-AA48-743AE5B20E8F}" type="presOf" srcId="{479DB814-0FC0-0948-AD15-B6BDEB6E5A22}" destId="{2321F0AE-84B8-ED4D-8B5A-54414B65AF71}" srcOrd="0" destOrd="0" presId="urn:microsoft.com/office/officeart/2005/8/layout/hChevron3"/>
    <dgm:cxn modelId="{3A8AFF63-B730-A545-AA29-4DCCBCABDF6A}" type="presOf" srcId="{D131FAD3-9435-6C4F-854D-8F759103D95C}" destId="{58744063-FADB-EA45-A9D0-4A287D3A51DD}" srcOrd="0" destOrd="0" presId="urn:microsoft.com/office/officeart/2005/8/layout/hChevron3"/>
    <dgm:cxn modelId="{29D14C90-E8F1-3D4D-AA55-1A2F9BDD7BA3}" srcId="{B4026AF1-B710-BB44-97A9-6838BBF1FC70}" destId="{479DB814-0FC0-0948-AD15-B6BDEB6E5A22}" srcOrd="3" destOrd="0" parTransId="{A4D6F80C-3ADB-744B-9AB1-B06730FDAAF3}" sibTransId="{270BA3E3-30B9-E543-B6F8-826D3066FBB6}"/>
    <dgm:cxn modelId="{CCB44D1A-7EF0-A048-B40A-449C48567E89}" type="presOf" srcId="{50395225-585B-3E47-B355-09C2D17205E6}" destId="{36A5E954-14E6-7647-A95B-9304732640FB}" srcOrd="0" destOrd="0" presId="urn:microsoft.com/office/officeart/2005/8/layout/hChevron3"/>
    <dgm:cxn modelId="{A64B31AC-8580-EB46-A62E-7FFA09FA343A}" srcId="{B4026AF1-B710-BB44-97A9-6838BBF1FC70}" destId="{D131FAD3-9435-6C4F-854D-8F759103D95C}" srcOrd="0" destOrd="0" parTransId="{D986E46B-FC2F-E24E-8420-4CF82E98D9B4}" sibTransId="{588ED3B8-DC71-2F41-A894-933913056C4F}"/>
    <dgm:cxn modelId="{DDABED9D-21B8-DB41-A8B4-5860D996C194}" type="presParOf" srcId="{1DE27C3A-0432-8746-9995-848E8541D2D8}" destId="{58744063-FADB-EA45-A9D0-4A287D3A51DD}" srcOrd="0" destOrd="0" presId="urn:microsoft.com/office/officeart/2005/8/layout/hChevron3"/>
    <dgm:cxn modelId="{6837ED6E-F437-0448-B9A0-26FEB37BF71D}" type="presParOf" srcId="{1DE27C3A-0432-8746-9995-848E8541D2D8}" destId="{6713F75A-C7A8-1442-A443-74860BC4E630}" srcOrd="1" destOrd="0" presId="urn:microsoft.com/office/officeart/2005/8/layout/hChevron3"/>
    <dgm:cxn modelId="{24769AEA-2772-0841-AD0E-CBE2AC86D890}" type="presParOf" srcId="{1DE27C3A-0432-8746-9995-848E8541D2D8}" destId="{36A5E954-14E6-7647-A95B-9304732640FB}" srcOrd="2" destOrd="0" presId="urn:microsoft.com/office/officeart/2005/8/layout/hChevron3"/>
    <dgm:cxn modelId="{67AE0687-5824-0345-AC14-549EDD88833F}" type="presParOf" srcId="{1DE27C3A-0432-8746-9995-848E8541D2D8}" destId="{5D5E6FB7-5326-B946-AC0B-C316C9DF5805}" srcOrd="3" destOrd="0" presId="urn:microsoft.com/office/officeart/2005/8/layout/hChevron3"/>
    <dgm:cxn modelId="{4460A874-D623-484E-8620-F3957D0B35EA}" type="presParOf" srcId="{1DE27C3A-0432-8746-9995-848E8541D2D8}" destId="{32CB59BB-F06E-2A4A-A0A8-5FB0F0DCE19D}" srcOrd="4" destOrd="0" presId="urn:microsoft.com/office/officeart/2005/8/layout/hChevron3"/>
    <dgm:cxn modelId="{58678327-377D-4F4F-A89C-C0FA3B5DFAA7}" type="presParOf" srcId="{1DE27C3A-0432-8746-9995-848E8541D2D8}" destId="{543FFB6A-E90D-6742-9AB0-D175EF821312}" srcOrd="5" destOrd="0" presId="urn:microsoft.com/office/officeart/2005/8/layout/hChevron3"/>
    <dgm:cxn modelId="{AEBD1902-A3EA-174C-8388-CC05AEE1DD27}" type="presParOf" srcId="{1DE27C3A-0432-8746-9995-848E8541D2D8}" destId="{2321F0AE-84B8-ED4D-8B5A-54414B65AF71}"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EC4FA-2A74-5341-B935-4717EF2BAB74}">
      <dsp:nvSpPr>
        <dsp:cNvPr id="0" name=""/>
        <dsp:cNvSpPr/>
      </dsp:nvSpPr>
      <dsp:spPr>
        <a:xfrm>
          <a:off x="160496" y="1089025"/>
          <a:ext cx="2341839" cy="771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smtClean="0"/>
            <a:t>Signal and Noise</a:t>
          </a:r>
          <a:endParaRPr lang="en-US" sz="2500" kern="1200" dirty="0"/>
        </a:p>
      </dsp:txBody>
      <dsp:txXfrm>
        <a:off x="160496" y="1089025"/>
        <a:ext cx="2341839" cy="771742"/>
      </dsp:txXfrm>
    </dsp:sp>
    <dsp:sp modelId="{A3DC0F68-E519-AD45-AC18-65ABDC4058FA}">
      <dsp:nvSpPr>
        <dsp:cNvPr id="0" name=""/>
        <dsp:cNvSpPr/>
      </dsp:nvSpPr>
      <dsp:spPr>
        <a:xfrm>
          <a:off x="160496" y="2716364"/>
          <a:ext cx="2341839" cy="1445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Group Informatics</a:t>
          </a:r>
          <a:endParaRPr lang="en-US" sz="2600" kern="1200" dirty="0"/>
        </a:p>
      </dsp:txBody>
      <dsp:txXfrm>
        <a:off x="160496" y="2716364"/>
        <a:ext cx="2341839" cy="1445869"/>
      </dsp:txXfrm>
    </dsp:sp>
    <dsp:sp modelId="{0574A8C3-BF72-3C45-B823-BAAE3EC98A43}">
      <dsp:nvSpPr>
        <dsp:cNvPr id="0" name=""/>
        <dsp:cNvSpPr/>
      </dsp:nvSpPr>
      <dsp:spPr>
        <a:xfrm>
          <a:off x="157834" y="854308"/>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2806FE5-7B1A-E24E-BD05-E263D2D937B1}">
      <dsp:nvSpPr>
        <dsp:cNvPr id="0" name=""/>
        <dsp:cNvSpPr/>
      </dsp:nvSpPr>
      <dsp:spPr>
        <a:xfrm>
          <a:off x="288232" y="593513"/>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F7AB84BB-C54B-E847-8BA0-1ECFE84C28BE}">
      <dsp:nvSpPr>
        <dsp:cNvPr id="0" name=""/>
        <dsp:cNvSpPr/>
      </dsp:nvSpPr>
      <dsp:spPr>
        <a:xfrm>
          <a:off x="601187" y="645672"/>
          <a:ext cx="292729" cy="292729"/>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CC7E0E44-25AA-7841-A55D-D5A4AF4DA2A6}">
      <dsp:nvSpPr>
        <dsp:cNvPr id="0" name=""/>
        <dsp:cNvSpPr/>
      </dsp:nvSpPr>
      <dsp:spPr>
        <a:xfrm>
          <a:off x="861983" y="358796"/>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EE70EDA-6A09-AC40-93C2-EEBF57FBAE81}">
      <dsp:nvSpPr>
        <dsp:cNvPr id="0" name=""/>
        <dsp:cNvSpPr/>
      </dsp:nvSpPr>
      <dsp:spPr>
        <a:xfrm>
          <a:off x="1201018" y="254478"/>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9669FE5-2A89-F94A-80CE-3B13822D6B61}">
      <dsp:nvSpPr>
        <dsp:cNvPr id="0" name=""/>
        <dsp:cNvSpPr/>
      </dsp:nvSpPr>
      <dsp:spPr>
        <a:xfrm>
          <a:off x="1618291" y="437035"/>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2C8319C8-C391-004A-9B8E-427B2B114E2F}">
      <dsp:nvSpPr>
        <dsp:cNvPr id="0" name=""/>
        <dsp:cNvSpPr/>
      </dsp:nvSpPr>
      <dsp:spPr>
        <a:xfrm>
          <a:off x="1879087" y="567433"/>
          <a:ext cx="292729" cy="292729"/>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8F8E5C8E-CD66-264A-AD4D-C8BEF92F65F4}">
      <dsp:nvSpPr>
        <dsp:cNvPr id="0" name=""/>
        <dsp:cNvSpPr/>
      </dsp:nvSpPr>
      <dsp:spPr>
        <a:xfrm>
          <a:off x="2244201" y="854308"/>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ADCFC983-E5E7-7B49-BC1B-6A3756C492D3}">
      <dsp:nvSpPr>
        <dsp:cNvPr id="0" name=""/>
        <dsp:cNvSpPr/>
      </dsp:nvSpPr>
      <dsp:spPr>
        <a:xfrm>
          <a:off x="2400678" y="1141184"/>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AFB9DBDC-733C-D441-9D0E-19C100142117}">
      <dsp:nvSpPr>
        <dsp:cNvPr id="0" name=""/>
        <dsp:cNvSpPr/>
      </dsp:nvSpPr>
      <dsp:spPr>
        <a:xfrm>
          <a:off x="1044540" y="593513"/>
          <a:ext cx="479012" cy="47901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C34EAB7-54D3-064F-903D-BB48790516E0}">
      <dsp:nvSpPr>
        <dsp:cNvPr id="0" name=""/>
        <dsp:cNvSpPr/>
      </dsp:nvSpPr>
      <dsp:spPr>
        <a:xfrm>
          <a:off x="27436" y="1584537"/>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A60244B4-A944-D446-A848-FC302AA20FB4}">
      <dsp:nvSpPr>
        <dsp:cNvPr id="0" name=""/>
        <dsp:cNvSpPr/>
      </dsp:nvSpPr>
      <dsp:spPr>
        <a:xfrm>
          <a:off x="183914" y="1819253"/>
          <a:ext cx="292729" cy="292729"/>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3F3B7BED-D0BA-EE44-98C5-80D500CF09C8}">
      <dsp:nvSpPr>
        <dsp:cNvPr id="0" name=""/>
        <dsp:cNvSpPr/>
      </dsp:nvSpPr>
      <dsp:spPr>
        <a:xfrm>
          <a:off x="575108" y="2027890"/>
          <a:ext cx="425789" cy="425789"/>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E32966A2-92C0-0444-8978-3415CE61AB3B}">
      <dsp:nvSpPr>
        <dsp:cNvPr id="0" name=""/>
        <dsp:cNvSpPr/>
      </dsp:nvSpPr>
      <dsp:spPr>
        <a:xfrm>
          <a:off x="1122779" y="2366924"/>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D3EAC22-4411-F94D-A1D6-6E1F4F8EC3B1}">
      <dsp:nvSpPr>
        <dsp:cNvPr id="0" name=""/>
        <dsp:cNvSpPr/>
      </dsp:nvSpPr>
      <dsp:spPr>
        <a:xfrm>
          <a:off x="1227097" y="2027890"/>
          <a:ext cx="292729" cy="292729"/>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E246B67C-04E6-2B4A-B5F2-5AB1D744D508}">
      <dsp:nvSpPr>
        <dsp:cNvPr id="0" name=""/>
        <dsp:cNvSpPr/>
      </dsp:nvSpPr>
      <dsp:spPr>
        <a:xfrm>
          <a:off x="1487893" y="2393004"/>
          <a:ext cx="186282" cy="186282"/>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093EB201-FF56-3E4C-9DF6-1541BAF6FCF6}">
      <dsp:nvSpPr>
        <dsp:cNvPr id="0" name=""/>
        <dsp:cNvSpPr/>
      </dsp:nvSpPr>
      <dsp:spPr>
        <a:xfrm>
          <a:off x="1722609" y="1975730"/>
          <a:ext cx="425789" cy="425789"/>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A7A75BDD-3F28-4C44-8440-7C2035EE631C}">
      <dsp:nvSpPr>
        <dsp:cNvPr id="0" name=""/>
        <dsp:cNvSpPr/>
      </dsp:nvSpPr>
      <dsp:spPr>
        <a:xfrm>
          <a:off x="2296360" y="1871412"/>
          <a:ext cx="292729" cy="292729"/>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4833B616-DA95-D84D-B406-0F548C06E90C}">
      <dsp:nvSpPr>
        <dsp:cNvPr id="0" name=""/>
        <dsp:cNvSpPr/>
      </dsp:nvSpPr>
      <dsp:spPr>
        <a:xfrm>
          <a:off x="2589090" y="645238"/>
          <a:ext cx="859706" cy="1641273"/>
        </a:xfrm>
        <a:prstGeom prst="chevron">
          <a:avLst>
            <a:gd name="adj" fmla="val 62310"/>
          </a:avLst>
        </a:prstGeom>
        <a:solidFill>
          <a:schemeClr val="accent1">
            <a:tint val="60000"/>
            <a:hueOff val="0"/>
            <a:satOff val="0"/>
            <a:lumOff val="0"/>
            <a:alphaOff val="0"/>
          </a:schemeClr>
        </a:solidFill>
        <a:ln>
          <a:noFill/>
        </a:ln>
        <a:effectLst>
          <a:outerShdw blurRad="88900" dist="50800" dir="2100000" sx="104000" sy="104000" algn="br" rotWithShape="0">
            <a:srgbClr val="000000">
              <a:alpha val="55000"/>
            </a:srgbClr>
          </a:outerShdw>
        </a:effectLst>
        <a:sp3d z="-110000">
          <a:bevelT w="40600" h="20600" prst="relaxedInset"/>
        </a:sp3d>
      </dsp:spPr>
      <dsp:style>
        <a:lnRef idx="0">
          <a:scrgbClr r="0" g="0" b="0"/>
        </a:lnRef>
        <a:fillRef idx="1">
          <a:scrgbClr r="0" g="0" b="0"/>
        </a:fillRef>
        <a:effectRef idx="2">
          <a:scrgbClr r="0" g="0" b="0"/>
        </a:effectRef>
        <a:fontRef idx="minor"/>
      </dsp:style>
    </dsp:sp>
    <dsp:sp modelId="{02E7F7E9-1F78-B64B-89ED-1ACCB3C8D253}">
      <dsp:nvSpPr>
        <dsp:cNvPr id="0" name=""/>
        <dsp:cNvSpPr/>
      </dsp:nvSpPr>
      <dsp:spPr>
        <a:xfrm>
          <a:off x="3448796" y="646035"/>
          <a:ext cx="2344653" cy="164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smtClean="0"/>
            <a:t>Learning Technologies</a:t>
          </a:r>
        </a:p>
        <a:p>
          <a:pPr lvl="0" algn="ctr" defTabSz="1111250">
            <a:lnSpc>
              <a:spcPct val="90000"/>
            </a:lnSpc>
            <a:spcBef>
              <a:spcPct val="0"/>
            </a:spcBef>
            <a:spcAft>
              <a:spcPct val="35000"/>
            </a:spcAft>
          </a:pPr>
          <a:r>
            <a:rPr lang="en-US" sz="2500" kern="1200" dirty="0" smtClean="0"/>
            <a:t>Research</a:t>
          </a:r>
          <a:endParaRPr lang="en-US" sz="2500" kern="1200" dirty="0"/>
        </a:p>
      </dsp:txBody>
      <dsp:txXfrm>
        <a:off x="3448796" y="646035"/>
        <a:ext cx="2344653" cy="1641257"/>
      </dsp:txXfrm>
    </dsp:sp>
    <dsp:sp modelId="{DDC37B81-7792-2A45-BD61-3301D9155292}">
      <dsp:nvSpPr>
        <dsp:cNvPr id="0" name=""/>
        <dsp:cNvSpPr/>
      </dsp:nvSpPr>
      <dsp:spPr>
        <a:xfrm>
          <a:off x="3448796" y="2716364"/>
          <a:ext cx="2344653" cy="1445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Where and How People Learn Now</a:t>
          </a:r>
          <a:endParaRPr lang="en-US" sz="2600" kern="1200" dirty="0"/>
        </a:p>
      </dsp:txBody>
      <dsp:txXfrm>
        <a:off x="3448796" y="2716364"/>
        <a:ext cx="2344653" cy="1445869"/>
      </dsp:txXfrm>
    </dsp:sp>
    <dsp:sp modelId="{980CBB3B-B324-6840-96E5-9B47FC6B3FCE}">
      <dsp:nvSpPr>
        <dsp:cNvPr id="0" name=""/>
        <dsp:cNvSpPr/>
      </dsp:nvSpPr>
      <dsp:spPr>
        <a:xfrm>
          <a:off x="5793450" y="645238"/>
          <a:ext cx="859706" cy="1641273"/>
        </a:xfrm>
        <a:prstGeom prst="chevron">
          <a:avLst>
            <a:gd name="adj" fmla="val 62310"/>
          </a:avLst>
        </a:prstGeom>
        <a:solidFill>
          <a:schemeClr val="accent1">
            <a:tint val="60000"/>
            <a:hueOff val="0"/>
            <a:satOff val="0"/>
            <a:lumOff val="0"/>
            <a:alphaOff val="0"/>
          </a:schemeClr>
        </a:solidFill>
        <a:ln>
          <a:noFill/>
        </a:ln>
        <a:effectLst>
          <a:outerShdw blurRad="88900" dist="50800" dir="2100000" sx="104000" sy="104000" algn="br" rotWithShape="0">
            <a:srgbClr val="000000">
              <a:alpha val="55000"/>
            </a:srgbClr>
          </a:outerShdw>
        </a:effectLst>
        <a:sp3d z="-110000">
          <a:bevelT w="40600" h="20600" prst="relaxedInset"/>
        </a:sp3d>
      </dsp:spPr>
      <dsp:style>
        <a:lnRef idx="0">
          <a:scrgbClr r="0" g="0" b="0"/>
        </a:lnRef>
        <a:fillRef idx="1">
          <a:scrgbClr r="0" g="0" b="0"/>
        </a:fillRef>
        <a:effectRef idx="2">
          <a:scrgbClr r="0" g="0" b="0"/>
        </a:effectRef>
        <a:fontRef idx="minor"/>
      </dsp:style>
    </dsp:sp>
    <dsp:sp modelId="{D544626B-4AD1-8D4C-9C84-7C9B9C4FA6CC}">
      <dsp:nvSpPr>
        <dsp:cNvPr id="0" name=""/>
        <dsp:cNvSpPr/>
      </dsp:nvSpPr>
      <dsp:spPr>
        <a:xfrm>
          <a:off x="6829005" y="528803"/>
          <a:ext cx="1992955" cy="1992955"/>
        </a:xfrm>
        <a:prstGeom prst="ellips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en-US" sz="2500" kern="1200" dirty="0" smtClean="0"/>
            <a:t>Design based Research</a:t>
          </a:r>
          <a:endParaRPr lang="en-US" sz="2500" kern="1200" dirty="0"/>
        </a:p>
      </dsp:txBody>
      <dsp:txXfrm>
        <a:off x="7120867" y="820665"/>
        <a:ext cx="1409231" cy="1409231"/>
      </dsp:txXfrm>
    </dsp:sp>
    <dsp:sp modelId="{80AFD96C-6FBD-834E-8DB5-E6CDD1EEC150}">
      <dsp:nvSpPr>
        <dsp:cNvPr id="0" name=""/>
        <dsp:cNvSpPr/>
      </dsp:nvSpPr>
      <dsp:spPr>
        <a:xfrm>
          <a:off x="6653156" y="2716364"/>
          <a:ext cx="2344653" cy="1445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Group Informatics and </a:t>
          </a:r>
          <a:r>
            <a:rPr lang="en-US" sz="2600" kern="1200" dirty="0" err="1" smtClean="0"/>
            <a:t>CSCL@Work</a:t>
          </a:r>
          <a:endParaRPr lang="en-US" sz="2600" kern="1200" dirty="0"/>
        </a:p>
      </dsp:txBody>
      <dsp:txXfrm>
        <a:off x="6653156" y="2716364"/>
        <a:ext cx="2344653" cy="14458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C4E82-F5C8-C64B-B307-E3132ABEC1C9}">
      <dsp:nvSpPr>
        <dsp:cNvPr id="0" name=""/>
        <dsp:cNvSpPr/>
      </dsp:nvSpPr>
      <dsp:spPr>
        <a:xfrm>
          <a:off x="3574678" y="1121"/>
          <a:ext cx="1816891" cy="1816891"/>
        </a:xfrm>
        <a:prstGeom prst="ellipse">
          <a:avLst/>
        </a:prstGeom>
        <a:solidFill>
          <a:srgbClr val="0080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l" defTabSz="622300">
            <a:lnSpc>
              <a:spcPct val="90000"/>
            </a:lnSpc>
            <a:spcBef>
              <a:spcPct val="0"/>
            </a:spcBef>
            <a:spcAft>
              <a:spcPct val="35000"/>
            </a:spcAft>
          </a:pPr>
          <a:r>
            <a:rPr lang="en-US" sz="1400" kern="1200" dirty="0" smtClean="0"/>
            <a:t>Discussion Post</a:t>
          </a:r>
          <a:endParaRPr lang="en-US" sz="1400" kern="1200" dirty="0"/>
        </a:p>
        <a:p>
          <a:pPr marL="57150" lvl="1" indent="-57150" algn="l" defTabSz="488950">
            <a:lnSpc>
              <a:spcPct val="90000"/>
            </a:lnSpc>
            <a:spcBef>
              <a:spcPct val="0"/>
            </a:spcBef>
            <a:spcAft>
              <a:spcPct val="15000"/>
            </a:spcAft>
            <a:buChar char="••"/>
          </a:pPr>
          <a:r>
            <a:rPr lang="en-US" sz="1100" kern="1200" dirty="0" smtClean="0"/>
            <a:t>Read</a:t>
          </a:r>
          <a:endParaRPr lang="en-US" sz="1100" kern="1200" dirty="0"/>
        </a:p>
        <a:p>
          <a:pPr marL="57150" lvl="1" indent="-57150" algn="l" defTabSz="488950">
            <a:lnSpc>
              <a:spcPct val="90000"/>
            </a:lnSpc>
            <a:spcBef>
              <a:spcPct val="0"/>
            </a:spcBef>
            <a:spcAft>
              <a:spcPct val="15000"/>
            </a:spcAft>
            <a:buChar char="••"/>
          </a:pPr>
          <a:r>
            <a:rPr lang="en-US" sz="1100" kern="1200" dirty="0" smtClean="0"/>
            <a:t>Response</a:t>
          </a:r>
          <a:endParaRPr lang="en-US" sz="1100" kern="1200" dirty="0"/>
        </a:p>
      </dsp:txBody>
      <dsp:txXfrm>
        <a:off x="3840756" y="267199"/>
        <a:ext cx="1284735" cy="1284735"/>
      </dsp:txXfrm>
    </dsp:sp>
    <dsp:sp modelId="{69C3086B-8A7F-CE42-8F81-DFF69C63595B}">
      <dsp:nvSpPr>
        <dsp:cNvPr id="0" name=""/>
        <dsp:cNvSpPr/>
      </dsp:nvSpPr>
      <dsp:spPr>
        <a:xfrm rot="2160000">
          <a:off x="5333865" y="1396095"/>
          <a:ext cx="481815" cy="613200"/>
        </a:xfrm>
        <a:prstGeom prst="rightArrow">
          <a:avLst>
            <a:gd name="adj1" fmla="val 60000"/>
            <a:gd name="adj2" fmla="val 50000"/>
          </a:avLst>
        </a:prstGeom>
        <a:gradFill rotWithShape="0">
          <a:gsLst>
            <a:gs pos="0">
              <a:schemeClr val="accent1">
                <a:tint val="60000"/>
                <a:hueOff val="0"/>
                <a:satOff val="0"/>
                <a:lumOff val="0"/>
                <a:alphaOff val="0"/>
                <a:shade val="20000"/>
                <a:satMod val="130000"/>
              </a:schemeClr>
            </a:gs>
            <a:gs pos="50000">
              <a:schemeClr val="accent1">
                <a:tint val="60000"/>
                <a:hueOff val="0"/>
                <a:satOff val="0"/>
                <a:lumOff val="0"/>
                <a:alphaOff val="0"/>
                <a:shade val="90000"/>
                <a:satMod val="130000"/>
              </a:schemeClr>
            </a:gs>
            <a:gs pos="100000">
              <a:schemeClr val="accent1">
                <a:tint val="60000"/>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5347668" y="1476255"/>
        <a:ext cx="337271" cy="367920"/>
      </dsp:txXfrm>
    </dsp:sp>
    <dsp:sp modelId="{6EEFDFD5-9782-5546-8C33-807C22D241FE}">
      <dsp:nvSpPr>
        <dsp:cNvPr id="0" name=""/>
        <dsp:cNvSpPr/>
      </dsp:nvSpPr>
      <dsp:spPr>
        <a:xfrm>
          <a:off x="5780039" y="1603409"/>
          <a:ext cx="1816891" cy="1816891"/>
        </a:xfrm>
        <a:prstGeom prst="ellipse">
          <a:avLst/>
        </a:prstGeom>
        <a:solidFill>
          <a:schemeClr val="tx1">
            <a:lumMod val="95000"/>
            <a:lumOff val="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l" defTabSz="622300">
            <a:lnSpc>
              <a:spcPct val="90000"/>
            </a:lnSpc>
            <a:spcBef>
              <a:spcPct val="0"/>
            </a:spcBef>
            <a:spcAft>
              <a:spcPct val="35000"/>
            </a:spcAft>
          </a:pPr>
          <a:r>
            <a:rPr lang="en-US" sz="1400" kern="1200" dirty="0" smtClean="0">
              <a:solidFill>
                <a:schemeClr val="bg1"/>
              </a:solidFill>
            </a:rPr>
            <a:t>Classification</a:t>
          </a:r>
          <a:endParaRPr lang="en-US" sz="1400" kern="1200" dirty="0">
            <a:solidFill>
              <a:schemeClr val="bg1"/>
            </a:solidFill>
          </a:endParaRPr>
        </a:p>
        <a:p>
          <a:pPr marL="57150" lvl="1" indent="-57150" algn="l" defTabSz="488950">
            <a:lnSpc>
              <a:spcPct val="90000"/>
            </a:lnSpc>
            <a:spcBef>
              <a:spcPct val="0"/>
            </a:spcBef>
            <a:spcAft>
              <a:spcPct val="15000"/>
            </a:spcAft>
            <a:buChar char="••"/>
          </a:pPr>
          <a:r>
            <a:rPr lang="en-US" sz="1100" kern="1200" dirty="0" smtClean="0">
              <a:solidFill>
                <a:schemeClr val="bg1"/>
              </a:solidFill>
            </a:rPr>
            <a:t>Open Coding</a:t>
          </a:r>
          <a:endParaRPr lang="en-US" sz="1100" kern="1200" dirty="0">
            <a:solidFill>
              <a:schemeClr val="bg1"/>
            </a:solidFill>
          </a:endParaRPr>
        </a:p>
        <a:p>
          <a:pPr marL="57150" lvl="1" indent="-57150" algn="l" defTabSz="488950">
            <a:lnSpc>
              <a:spcPct val="90000"/>
            </a:lnSpc>
            <a:spcBef>
              <a:spcPct val="0"/>
            </a:spcBef>
            <a:spcAft>
              <a:spcPct val="15000"/>
            </a:spcAft>
            <a:buChar char="••"/>
          </a:pPr>
          <a:r>
            <a:rPr lang="en-US" sz="1100" kern="1200" dirty="0" smtClean="0">
              <a:solidFill>
                <a:schemeClr val="bg1"/>
              </a:solidFill>
            </a:rPr>
            <a:t>Axial Coding</a:t>
          </a:r>
          <a:endParaRPr lang="en-US" sz="1100" kern="1200" dirty="0">
            <a:solidFill>
              <a:schemeClr val="bg1"/>
            </a:solidFill>
          </a:endParaRPr>
        </a:p>
      </dsp:txBody>
      <dsp:txXfrm>
        <a:off x="6046117" y="1869487"/>
        <a:ext cx="1284735" cy="1284735"/>
      </dsp:txXfrm>
    </dsp:sp>
    <dsp:sp modelId="{12D75945-9BBB-DC40-9573-4C7975E9F00A}">
      <dsp:nvSpPr>
        <dsp:cNvPr id="0" name=""/>
        <dsp:cNvSpPr/>
      </dsp:nvSpPr>
      <dsp:spPr>
        <a:xfrm rot="6480000">
          <a:off x="6030605" y="3488565"/>
          <a:ext cx="481815" cy="613200"/>
        </a:xfrm>
        <a:prstGeom prst="rightArrow">
          <a:avLst>
            <a:gd name="adj1" fmla="val 60000"/>
            <a:gd name="adj2" fmla="val 50000"/>
          </a:avLst>
        </a:prstGeom>
        <a:gradFill rotWithShape="0">
          <a:gsLst>
            <a:gs pos="0">
              <a:schemeClr val="accent1">
                <a:tint val="60000"/>
                <a:hueOff val="0"/>
                <a:satOff val="0"/>
                <a:lumOff val="0"/>
                <a:alphaOff val="0"/>
                <a:shade val="20000"/>
                <a:satMod val="130000"/>
              </a:schemeClr>
            </a:gs>
            <a:gs pos="50000">
              <a:schemeClr val="accent1">
                <a:tint val="60000"/>
                <a:hueOff val="0"/>
                <a:satOff val="0"/>
                <a:lumOff val="0"/>
                <a:alphaOff val="0"/>
                <a:shade val="90000"/>
                <a:satMod val="130000"/>
              </a:schemeClr>
            </a:gs>
            <a:gs pos="100000">
              <a:schemeClr val="accent1">
                <a:tint val="60000"/>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6125210" y="3542470"/>
        <a:ext cx="337271" cy="367920"/>
      </dsp:txXfrm>
    </dsp:sp>
    <dsp:sp modelId="{7893CBCD-6256-404B-943D-0AC667EA8AEE}">
      <dsp:nvSpPr>
        <dsp:cNvPr id="0" name=""/>
        <dsp:cNvSpPr/>
      </dsp:nvSpPr>
      <dsp:spPr>
        <a:xfrm>
          <a:off x="4937666" y="4195967"/>
          <a:ext cx="1816891" cy="1816891"/>
        </a:xfrm>
        <a:prstGeom prst="ellipse">
          <a:avLst/>
        </a:prstGeom>
        <a:solidFill>
          <a:schemeClr val="tx1">
            <a:lumMod val="95000"/>
            <a:lumOff val="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l" defTabSz="622300">
            <a:lnSpc>
              <a:spcPct val="90000"/>
            </a:lnSpc>
            <a:spcBef>
              <a:spcPct val="0"/>
            </a:spcBef>
            <a:spcAft>
              <a:spcPct val="35000"/>
            </a:spcAft>
          </a:pPr>
          <a:r>
            <a:rPr lang="en-US" sz="1400" kern="1200" dirty="0" smtClean="0">
              <a:solidFill>
                <a:srgbClr val="000000"/>
              </a:solidFill>
            </a:rPr>
            <a:t>Identification of Coordination Events</a:t>
          </a:r>
          <a:endParaRPr lang="en-US" sz="1400" kern="1200" dirty="0">
            <a:solidFill>
              <a:srgbClr val="000000"/>
            </a:solidFill>
          </a:endParaRPr>
        </a:p>
        <a:p>
          <a:pPr marL="57150" lvl="1" indent="-57150" algn="l" defTabSz="488950">
            <a:lnSpc>
              <a:spcPct val="90000"/>
            </a:lnSpc>
            <a:spcBef>
              <a:spcPct val="0"/>
            </a:spcBef>
            <a:spcAft>
              <a:spcPct val="15000"/>
            </a:spcAft>
            <a:buChar char="••"/>
          </a:pPr>
          <a:r>
            <a:rPr lang="en-US" sz="1100" kern="1200" dirty="0" smtClean="0"/>
            <a:t>Time proximity</a:t>
          </a:r>
          <a:endParaRPr lang="en-US" sz="1100" kern="1200" dirty="0"/>
        </a:p>
        <a:p>
          <a:pPr marL="57150" lvl="1" indent="-57150" algn="l" defTabSz="488950">
            <a:lnSpc>
              <a:spcPct val="90000"/>
            </a:lnSpc>
            <a:spcBef>
              <a:spcPct val="0"/>
            </a:spcBef>
            <a:spcAft>
              <a:spcPct val="15000"/>
            </a:spcAft>
            <a:buChar char="••"/>
          </a:pPr>
          <a:r>
            <a:rPr lang="en-US" sz="1100" kern="1200" dirty="0" smtClean="0"/>
            <a:t>Topical proximity</a:t>
          </a:r>
          <a:endParaRPr lang="en-US" sz="1100" kern="1200" dirty="0"/>
        </a:p>
      </dsp:txBody>
      <dsp:txXfrm>
        <a:off x="5203744" y="4462045"/>
        <a:ext cx="1284735" cy="1284735"/>
      </dsp:txXfrm>
    </dsp:sp>
    <dsp:sp modelId="{7752B8CC-7EB6-7545-AE96-F36845DC9617}">
      <dsp:nvSpPr>
        <dsp:cNvPr id="0" name=""/>
        <dsp:cNvSpPr/>
      </dsp:nvSpPr>
      <dsp:spPr>
        <a:xfrm rot="10800000">
          <a:off x="4255853" y="4797812"/>
          <a:ext cx="481815" cy="613200"/>
        </a:xfrm>
        <a:prstGeom prst="rightArrow">
          <a:avLst>
            <a:gd name="adj1" fmla="val 60000"/>
            <a:gd name="adj2" fmla="val 50000"/>
          </a:avLst>
        </a:prstGeom>
        <a:gradFill rotWithShape="0">
          <a:gsLst>
            <a:gs pos="0">
              <a:schemeClr val="accent1">
                <a:tint val="60000"/>
                <a:hueOff val="0"/>
                <a:satOff val="0"/>
                <a:lumOff val="0"/>
                <a:alphaOff val="0"/>
                <a:shade val="20000"/>
                <a:satMod val="130000"/>
              </a:schemeClr>
            </a:gs>
            <a:gs pos="50000">
              <a:schemeClr val="accent1">
                <a:tint val="60000"/>
                <a:hueOff val="0"/>
                <a:satOff val="0"/>
                <a:lumOff val="0"/>
                <a:alphaOff val="0"/>
                <a:shade val="90000"/>
                <a:satMod val="130000"/>
              </a:schemeClr>
            </a:gs>
            <a:gs pos="100000">
              <a:schemeClr val="accent1">
                <a:tint val="60000"/>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4400397" y="4920452"/>
        <a:ext cx="337271" cy="367920"/>
      </dsp:txXfrm>
    </dsp:sp>
    <dsp:sp modelId="{576F8876-E333-014A-8163-659C91C006CD}">
      <dsp:nvSpPr>
        <dsp:cNvPr id="0" name=""/>
        <dsp:cNvSpPr/>
      </dsp:nvSpPr>
      <dsp:spPr>
        <a:xfrm>
          <a:off x="2211690" y="4195967"/>
          <a:ext cx="1816891" cy="1816891"/>
        </a:xfrm>
        <a:prstGeom prst="ellipse">
          <a:avLst/>
        </a:prstGeom>
        <a:solidFill>
          <a:srgbClr val="FFFF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solidFill>
                <a:srgbClr val="008000"/>
              </a:solidFill>
            </a:rPr>
            <a:t>Aggregation of Posts by Topic</a:t>
          </a:r>
          <a:endParaRPr lang="en-US" sz="1400" kern="1200" dirty="0">
            <a:solidFill>
              <a:srgbClr val="008000"/>
            </a:solidFill>
          </a:endParaRPr>
        </a:p>
      </dsp:txBody>
      <dsp:txXfrm>
        <a:off x="2477768" y="4462045"/>
        <a:ext cx="1284735" cy="1284735"/>
      </dsp:txXfrm>
    </dsp:sp>
    <dsp:sp modelId="{B133E2FD-A869-7446-8C54-CAB90F9CBA90}">
      <dsp:nvSpPr>
        <dsp:cNvPr id="0" name=""/>
        <dsp:cNvSpPr/>
      </dsp:nvSpPr>
      <dsp:spPr>
        <a:xfrm rot="15120000">
          <a:off x="2462256" y="3514502"/>
          <a:ext cx="481815" cy="613200"/>
        </a:xfrm>
        <a:prstGeom prst="rightArrow">
          <a:avLst>
            <a:gd name="adj1" fmla="val 60000"/>
            <a:gd name="adj2" fmla="val 50000"/>
          </a:avLst>
        </a:prstGeom>
        <a:gradFill rotWithShape="0">
          <a:gsLst>
            <a:gs pos="0">
              <a:schemeClr val="accent1">
                <a:tint val="60000"/>
                <a:hueOff val="0"/>
                <a:satOff val="0"/>
                <a:lumOff val="0"/>
                <a:alphaOff val="0"/>
                <a:shade val="20000"/>
                <a:satMod val="130000"/>
              </a:schemeClr>
            </a:gs>
            <a:gs pos="50000">
              <a:schemeClr val="accent1">
                <a:tint val="60000"/>
                <a:hueOff val="0"/>
                <a:satOff val="0"/>
                <a:lumOff val="0"/>
                <a:alphaOff val="0"/>
                <a:shade val="90000"/>
                <a:satMod val="130000"/>
              </a:schemeClr>
            </a:gs>
            <a:gs pos="100000">
              <a:schemeClr val="accent1">
                <a:tint val="60000"/>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556861" y="3705877"/>
        <a:ext cx="337271" cy="367920"/>
      </dsp:txXfrm>
    </dsp:sp>
    <dsp:sp modelId="{73F1EFA7-0F16-F242-BA10-7F5AD1623A96}">
      <dsp:nvSpPr>
        <dsp:cNvPr id="0" name=""/>
        <dsp:cNvSpPr/>
      </dsp:nvSpPr>
      <dsp:spPr>
        <a:xfrm>
          <a:off x="1369317" y="1603409"/>
          <a:ext cx="1816891" cy="1816891"/>
        </a:xfrm>
        <a:prstGeom prst="ellipse">
          <a:avLst/>
        </a:prstGeom>
        <a:solidFill>
          <a:srgbClr val="FFFF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solidFill>
                <a:srgbClr val="008000"/>
              </a:solidFill>
            </a:rPr>
            <a:t>Weighted Network Analysis of Interactions</a:t>
          </a:r>
          <a:endParaRPr lang="en-US" sz="1400" kern="1200" dirty="0">
            <a:solidFill>
              <a:srgbClr val="008000"/>
            </a:solidFill>
          </a:endParaRPr>
        </a:p>
      </dsp:txBody>
      <dsp:txXfrm>
        <a:off x="1635395" y="1869487"/>
        <a:ext cx="1284735" cy="1284735"/>
      </dsp:txXfrm>
    </dsp:sp>
    <dsp:sp modelId="{43FDF0AA-DF8D-484A-A753-CCCD3A055892}">
      <dsp:nvSpPr>
        <dsp:cNvPr id="0" name=""/>
        <dsp:cNvSpPr/>
      </dsp:nvSpPr>
      <dsp:spPr>
        <a:xfrm rot="19440000">
          <a:off x="3128504" y="1412126"/>
          <a:ext cx="481815" cy="613200"/>
        </a:xfrm>
        <a:prstGeom prst="rightArrow">
          <a:avLst>
            <a:gd name="adj1" fmla="val 60000"/>
            <a:gd name="adj2" fmla="val 50000"/>
          </a:avLst>
        </a:prstGeom>
        <a:gradFill rotWithShape="0">
          <a:gsLst>
            <a:gs pos="0">
              <a:schemeClr val="accent1">
                <a:tint val="60000"/>
                <a:hueOff val="0"/>
                <a:satOff val="0"/>
                <a:lumOff val="0"/>
                <a:alphaOff val="0"/>
                <a:shade val="20000"/>
                <a:satMod val="130000"/>
              </a:schemeClr>
            </a:gs>
            <a:gs pos="50000">
              <a:schemeClr val="accent1">
                <a:tint val="60000"/>
                <a:hueOff val="0"/>
                <a:satOff val="0"/>
                <a:lumOff val="0"/>
                <a:alphaOff val="0"/>
                <a:shade val="90000"/>
                <a:satMod val="130000"/>
              </a:schemeClr>
            </a:gs>
            <a:gs pos="100000">
              <a:schemeClr val="accent1">
                <a:tint val="60000"/>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3142307" y="1577246"/>
        <a:ext cx="337271" cy="3679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44F99-9202-DD4D-BE4A-6D183F3BB8CC}">
      <dsp:nvSpPr>
        <dsp:cNvPr id="0" name=""/>
        <dsp:cNvSpPr/>
      </dsp:nvSpPr>
      <dsp:spPr>
        <a:xfrm>
          <a:off x="1730770" y="-33900"/>
          <a:ext cx="5428459" cy="5428459"/>
        </a:xfrm>
        <a:prstGeom prst="circularArrow">
          <a:avLst>
            <a:gd name="adj1" fmla="val 5544"/>
            <a:gd name="adj2" fmla="val 330680"/>
            <a:gd name="adj3" fmla="val 13754478"/>
            <a:gd name="adj4" fmla="val 17399031"/>
            <a:gd name="adj5" fmla="val 5757"/>
          </a:avLst>
        </a:prstGeom>
        <a:solidFill>
          <a:schemeClr val="accent1">
            <a:tint val="40000"/>
            <a:hueOff val="0"/>
            <a:satOff val="0"/>
            <a:lumOff val="0"/>
            <a:alphaOff val="0"/>
          </a:schemeClr>
        </a:solid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 modelId="{2403F736-7F25-B242-990A-8CF022FE1CC2}">
      <dsp:nvSpPr>
        <dsp:cNvPr id="0" name=""/>
        <dsp:cNvSpPr/>
      </dsp:nvSpPr>
      <dsp:spPr>
        <a:xfrm>
          <a:off x="3162287" y="1639"/>
          <a:ext cx="2565424" cy="1282712"/>
        </a:xfrm>
        <a:prstGeom prst="roundRect">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Design</a:t>
          </a:r>
          <a:endParaRPr lang="en-US" sz="2300" kern="1200" dirty="0"/>
        </a:p>
      </dsp:txBody>
      <dsp:txXfrm>
        <a:off x="3224904" y="64256"/>
        <a:ext cx="2440190" cy="1157478"/>
      </dsp:txXfrm>
    </dsp:sp>
    <dsp:sp modelId="{59E668BF-4057-1B40-8254-1E323CAE7D34}">
      <dsp:nvSpPr>
        <dsp:cNvPr id="0" name=""/>
        <dsp:cNvSpPr/>
      </dsp:nvSpPr>
      <dsp:spPr>
        <a:xfrm>
          <a:off x="5363896" y="1601201"/>
          <a:ext cx="2565424" cy="1282712"/>
        </a:xfrm>
        <a:prstGeom prst="roundRect">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Challenges</a:t>
          </a:r>
          <a:endParaRPr lang="en-US" sz="2300" kern="1200" dirty="0"/>
        </a:p>
        <a:p>
          <a:pPr marL="171450" lvl="1" indent="-171450" algn="l" defTabSz="800100">
            <a:lnSpc>
              <a:spcPct val="90000"/>
            </a:lnSpc>
            <a:spcBef>
              <a:spcPct val="0"/>
            </a:spcBef>
            <a:spcAft>
              <a:spcPct val="15000"/>
            </a:spcAft>
            <a:buChar char="••"/>
          </a:pPr>
          <a:r>
            <a:rPr lang="en-US" sz="1800" kern="1200" dirty="0" smtClean="0"/>
            <a:t>Finding Signal</a:t>
          </a:r>
          <a:endParaRPr lang="en-US" sz="1800" kern="1200" dirty="0"/>
        </a:p>
        <a:p>
          <a:pPr marL="171450" lvl="1" indent="-171450" algn="l" defTabSz="800100">
            <a:lnSpc>
              <a:spcPct val="90000"/>
            </a:lnSpc>
            <a:spcBef>
              <a:spcPct val="0"/>
            </a:spcBef>
            <a:spcAft>
              <a:spcPct val="15000"/>
            </a:spcAft>
            <a:buChar char="••"/>
          </a:pPr>
          <a:r>
            <a:rPr lang="en-US" sz="1800" kern="1200" dirty="0" smtClean="0"/>
            <a:t>Infrastructure</a:t>
          </a:r>
          <a:endParaRPr lang="en-US" sz="1800" kern="1200" dirty="0"/>
        </a:p>
      </dsp:txBody>
      <dsp:txXfrm>
        <a:off x="5426513" y="1663818"/>
        <a:ext cx="2440190" cy="1157478"/>
      </dsp:txXfrm>
    </dsp:sp>
    <dsp:sp modelId="{A18AE9BA-87B5-274B-9367-B4A84542E2D9}">
      <dsp:nvSpPr>
        <dsp:cNvPr id="0" name=""/>
        <dsp:cNvSpPr/>
      </dsp:nvSpPr>
      <dsp:spPr>
        <a:xfrm>
          <a:off x="5119865" y="3821062"/>
          <a:ext cx="2565424" cy="1282712"/>
        </a:xfrm>
        <a:prstGeom prst="roundRect">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Digital Traces</a:t>
          </a:r>
          <a:endParaRPr lang="en-US" sz="2300" kern="1200" dirty="0"/>
        </a:p>
        <a:p>
          <a:pPr marL="171450" lvl="1" indent="-171450" algn="l" defTabSz="800100">
            <a:lnSpc>
              <a:spcPct val="90000"/>
            </a:lnSpc>
            <a:spcBef>
              <a:spcPct val="0"/>
            </a:spcBef>
            <a:spcAft>
              <a:spcPct val="15000"/>
            </a:spcAft>
            <a:buChar char="••"/>
          </a:pPr>
          <a:r>
            <a:rPr lang="en-US" sz="1800" kern="1200" dirty="0" smtClean="0"/>
            <a:t>Raw</a:t>
          </a:r>
          <a:endParaRPr lang="en-US" sz="1800" kern="1200" dirty="0"/>
        </a:p>
        <a:p>
          <a:pPr marL="171450" lvl="1" indent="-171450" algn="l" defTabSz="800100">
            <a:lnSpc>
              <a:spcPct val="90000"/>
            </a:lnSpc>
            <a:spcBef>
              <a:spcPct val="0"/>
            </a:spcBef>
            <a:spcAft>
              <a:spcPct val="15000"/>
            </a:spcAft>
            <a:buChar char="••"/>
          </a:pPr>
          <a:r>
            <a:rPr lang="en-US" sz="1800" kern="1200" dirty="0" smtClean="0"/>
            <a:t>Group Informatics</a:t>
          </a:r>
          <a:endParaRPr lang="en-US" sz="1800" kern="1200" dirty="0"/>
        </a:p>
      </dsp:txBody>
      <dsp:txXfrm>
        <a:off x="5182482" y="3883679"/>
        <a:ext cx="2440190" cy="1157478"/>
      </dsp:txXfrm>
    </dsp:sp>
    <dsp:sp modelId="{6DC67F69-03EC-D449-862A-050100CF0277}">
      <dsp:nvSpPr>
        <dsp:cNvPr id="0" name=""/>
        <dsp:cNvSpPr/>
      </dsp:nvSpPr>
      <dsp:spPr>
        <a:xfrm>
          <a:off x="1153906" y="3846435"/>
          <a:ext cx="2565424" cy="1282712"/>
        </a:xfrm>
        <a:prstGeom prst="roundRect">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Studies Across Contexts</a:t>
          </a:r>
          <a:endParaRPr lang="en-US" sz="2300" kern="1200" dirty="0"/>
        </a:p>
      </dsp:txBody>
      <dsp:txXfrm>
        <a:off x="1216523" y="3909052"/>
        <a:ext cx="2440190" cy="1157478"/>
      </dsp:txXfrm>
    </dsp:sp>
    <dsp:sp modelId="{4276D451-9853-3E43-92FD-0D40187593EB}">
      <dsp:nvSpPr>
        <dsp:cNvPr id="0" name=""/>
        <dsp:cNvSpPr/>
      </dsp:nvSpPr>
      <dsp:spPr>
        <a:xfrm>
          <a:off x="960679" y="1601201"/>
          <a:ext cx="2565424" cy="1282712"/>
        </a:xfrm>
        <a:prstGeom prst="roundRect">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Applying Lessons in Learning</a:t>
          </a:r>
          <a:endParaRPr lang="en-US" sz="2300" kern="1200" dirty="0"/>
        </a:p>
      </dsp:txBody>
      <dsp:txXfrm>
        <a:off x="1023296" y="1663818"/>
        <a:ext cx="2440190" cy="115747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solidFill>
          <a:srgbClr val="C6C711"/>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Challenges</a:t>
          </a:r>
          <a:endParaRPr lang="en-US" sz="1400" kern="1200" dirty="0">
            <a:solidFill>
              <a:schemeClr val="bg1"/>
            </a:solidFill>
          </a:endParaRPr>
        </a:p>
      </dsp:txBody>
      <dsp:txXfrm>
        <a:off x="2634" y="0"/>
        <a:ext cx="2512863" cy="520700"/>
      </dsp:txXfrm>
    </dsp:sp>
    <dsp:sp modelId="{36A5E954-14E6-7647-A95B-9304732640FB}">
      <dsp:nvSpPr>
        <dsp:cNvPr id="0" name=""/>
        <dsp:cNvSpPr/>
      </dsp:nvSpPr>
      <dsp:spPr>
        <a:xfrm>
          <a:off x="2117065" y="0"/>
          <a:ext cx="2643038" cy="520700"/>
        </a:xfrm>
        <a:prstGeom prst="chevron">
          <a:avLst/>
        </a:prstGeom>
        <a:solidFill>
          <a:srgbClr val="C6C711"/>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Examining Log Data</a:t>
          </a:r>
          <a:endParaRPr lang="en-US" sz="1400" kern="1200" dirty="0">
            <a:solidFill>
              <a:schemeClr val="bg1"/>
            </a:solidFill>
          </a:endParaRPr>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C6C711"/>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Studies Across Contexts</a:t>
          </a:r>
          <a:endParaRPr lang="en-US" sz="1400" kern="1200" dirty="0">
            <a:solidFill>
              <a:schemeClr val="bg1"/>
            </a:solidFill>
          </a:endParaRPr>
        </a:p>
      </dsp:txBody>
      <dsp:txXfrm>
        <a:off x="4491846" y="0"/>
        <a:ext cx="2122338" cy="520700"/>
      </dsp:txXfrm>
    </dsp:sp>
    <dsp:sp modelId="{2321F0AE-84B8-ED4D-8B5A-54414B65AF71}">
      <dsp:nvSpPr>
        <dsp:cNvPr id="0" name=""/>
        <dsp:cNvSpPr/>
      </dsp:nvSpPr>
      <dsp:spPr>
        <a:xfrm>
          <a:off x="6345927" y="0"/>
          <a:ext cx="2643038" cy="520700"/>
        </a:xfrm>
        <a:prstGeom prst="chevron">
          <a:avLst/>
        </a:prstGeom>
        <a:solidFill>
          <a:srgbClr val="C6C711"/>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Applying Lessons in Learning</a:t>
          </a:r>
          <a:endParaRPr lang="en-US" sz="1400" kern="1200" dirty="0">
            <a:solidFill>
              <a:schemeClr val="bg1"/>
            </a:solidFill>
          </a:endParaRPr>
        </a:p>
      </dsp:txBody>
      <dsp:txXfrm>
        <a:off x="6606277" y="0"/>
        <a:ext cx="2122338" cy="5207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39601-72EB-5847-BCC1-9795020974A5}">
      <dsp:nvSpPr>
        <dsp:cNvPr id="0" name=""/>
        <dsp:cNvSpPr/>
      </dsp:nvSpPr>
      <dsp:spPr>
        <a:xfrm>
          <a:off x="4306" y="0"/>
          <a:ext cx="636463" cy="636463"/>
        </a:xfrm>
        <a:prstGeom prst="ellipse">
          <a:avLst/>
        </a:prstGeom>
        <a:solidFill>
          <a:schemeClr val="accent1">
            <a:tint val="40000"/>
            <a:hueOff val="0"/>
            <a:satOff val="0"/>
            <a:lumOff val="0"/>
            <a:alphaOff val="0"/>
          </a:schemeClr>
        </a:solid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 modelId="{FC395236-A04F-1B41-8CC7-59C3ADB0D4EB}">
      <dsp:nvSpPr>
        <dsp:cNvPr id="0" name=""/>
        <dsp:cNvSpPr/>
      </dsp:nvSpPr>
      <dsp:spPr>
        <a:xfrm>
          <a:off x="67952" y="63646"/>
          <a:ext cx="509170" cy="509170"/>
        </a:xfrm>
        <a:prstGeom prst="chord">
          <a:avLst>
            <a:gd name="adj1" fmla="val 1168272"/>
            <a:gd name="adj2" fmla="val 9631728"/>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w="6350" cap="flat" cmpd="sng" algn="ctr">
          <a:solidFill>
            <a:schemeClr val="accent1">
              <a:hueOff val="0"/>
              <a:satOff val="0"/>
              <a:lumOff val="0"/>
              <a:alphaOff val="0"/>
            </a:schemeClr>
          </a:solidFill>
          <a:prstDash val="solid"/>
        </a:ln>
        <a:effectLst>
          <a:outerShdw blurRad="88900" dist="50800" dir="2100000" sx="104000" sy="104000" algn="br"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5446BB89-4A75-EA43-B5C4-94E66AC2E31D}">
      <dsp:nvSpPr>
        <dsp:cNvPr id="0" name=""/>
        <dsp:cNvSpPr/>
      </dsp:nvSpPr>
      <dsp:spPr>
        <a:xfrm>
          <a:off x="773366" y="636463"/>
          <a:ext cx="1882871" cy="2678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t" anchorCtr="0">
          <a:noAutofit/>
        </a:bodyPr>
        <a:lstStyle/>
        <a:p>
          <a:pPr lvl="0" algn="l" defTabSz="755650">
            <a:lnSpc>
              <a:spcPct val="90000"/>
            </a:lnSpc>
            <a:spcBef>
              <a:spcPct val="0"/>
            </a:spcBef>
            <a:spcAft>
              <a:spcPct val="35000"/>
            </a:spcAft>
          </a:pPr>
          <a:r>
            <a:rPr lang="en-US" sz="1700" kern="1200" dirty="0" smtClean="0"/>
            <a:t>Qualitative</a:t>
          </a:r>
          <a:endParaRPr lang="en-US" sz="1700" kern="1200" dirty="0"/>
        </a:p>
        <a:p>
          <a:pPr lvl="0" algn="l" defTabSz="755650">
            <a:lnSpc>
              <a:spcPct val="90000"/>
            </a:lnSpc>
            <a:spcBef>
              <a:spcPct val="0"/>
            </a:spcBef>
            <a:spcAft>
              <a:spcPct val="35000"/>
            </a:spcAft>
          </a:pPr>
          <a:r>
            <a:rPr lang="en-US" sz="1700" kern="1200" dirty="0" smtClean="0"/>
            <a:t>Ethnographic</a:t>
          </a:r>
          <a:endParaRPr lang="en-US" sz="1700" kern="1200" dirty="0"/>
        </a:p>
      </dsp:txBody>
      <dsp:txXfrm>
        <a:off x="773366" y="636463"/>
        <a:ext cx="1882871" cy="2678450"/>
      </dsp:txXfrm>
    </dsp:sp>
    <dsp:sp modelId="{309E1067-B032-0642-868F-16F59A736758}">
      <dsp:nvSpPr>
        <dsp:cNvPr id="0" name=""/>
        <dsp:cNvSpPr/>
      </dsp:nvSpPr>
      <dsp:spPr>
        <a:xfrm>
          <a:off x="773366" y="0"/>
          <a:ext cx="1882871" cy="636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b" anchorCtr="0">
          <a:noAutofit/>
        </a:bodyPr>
        <a:lstStyle/>
        <a:p>
          <a:pPr lvl="0" algn="l" defTabSz="844550">
            <a:lnSpc>
              <a:spcPct val="90000"/>
            </a:lnSpc>
            <a:spcBef>
              <a:spcPct val="0"/>
            </a:spcBef>
            <a:spcAft>
              <a:spcPct val="35000"/>
            </a:spcAft>
          </a:pPr>
          <a:r>
            <a:rPr lang="en-US" sz="1900" kern="1200" dirty="0" smtClean="0"/>
            <a:t>Inductive Research</a:t>
          </a:r>
          <a:endParaRPr lang="en-US" sz="1900" kern="1200" dirty="0"/>
        </a:p>
      </dsp:txBody>
      <dsp:txXfrm>
        <a:off x="773366" y="0"/>
        <a:ext cx="1882871" cy="636463"/>
      </dsp:txXfrm>
    </dsp:sp>
    <dsp:sp modelId="{5FC2DB52-926E-1E4F-83DB-00450B4AA56C}">
      <dsp:nvSpPr>
        <dsp:cNvPr id="0" name=""/>
        <dsp:cNvSpPr/>
      </dsp:nvSpPr>
      <dsp:spPr>
        <a:xfrm>
          <a:off x="2788834" y="0"/>
          <a:ext cx="636463" cy="636463"/>
        </a:xfrm>
        <a:prstGeom prst="ellipse">
          <a:avLst/>
        </a:prstGeom>
        <a:solidFill>
          <a:schemeClr val="accent1">
            <a:tint val="40000"/>
            <a:hueOff val="0"/>
            <a:satOff val="0"/>
            <a:lumOff val="0"/>
            <a:alphaOff val="0"/>
          </a:schemeClr>
        </a:solid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 modelId="{D82DA6A6-3B9D-DB47-A15C-104B1EE64F97}">
      <dsp:nvSpPr>
        <dsp:cNvPr id="0" name=""/>
        <dsp:cNvSpPr/>
      </dsp:nvSpPr>
      <dsp:spPr>
        <a:xfrm>
          <a:off x="2852480" y="63646"/>
          <a:ext cx="509170" cy="509170"/>
        </a:xfrm>
        <a:prstGeom prst="chord">
          <a:avLst>
            <a:gd name="adj1" fmla="val 20431728"/>
            <a:gd name="adj2" fmla="val 11968272"/>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w="6350" cap="flat" cmpd="sng" algn="ctr">
          <a:solidFill>
            <a:schemeClr val="accent1">
              <a:hueOff val="0"/>
              <a:satOff val="0"/>
              <a:lumOff val="0"/>
              <a:alphaOff val="0"/>
            </a:schemeClr>
          </a:solidFill>
          <a:prstDash val="solid"/>
        </a:ln>
        <a:effectLst>
          <a:outerShdw blurRad="88900" dist="50800" dir="2100000" sx="104000" sy="104000" algn="br"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3375FC47-6367-F64F-919F-CD22B77AB1AC}">
      <dsp:nvSpPr>
        <dsp:cNvPr id="0" name=""/>
        <dsp:cNvSpPr/>
      </dsp:nvSpPr>
      <dsp:spPr>
        <a:xfrm>
          <a:off x="3557894" y="636463"/>
          <a:ext cx="1882871" cy="2678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t" anchorCtr="0">
          <a:noAutofit/>
        </a:bodyPr>
        <a:lstStyle/>
        <a:p>
          <a:pPr lvl="0" algn="l" defTabSz="755650">
            <a:lnSpc>
              <a:spcPct val="90000"/>
            </a:lnSpc>
            <a:spcBef>
              <a:spcPct val="0"/>
            </a:spcBef>
            <a:spcAft>
              <a:spcPct val="35000"/>
            </a:spcAft>
          </a:pPr>
          <a:r>
            <a:rPr lang="en-US" sz="1700" kern="1200" dirty="0" err="1" smtClean="0"/>
            <a:t>Abductive</a:t>
          </a:r>
          <a:endParaRPr lang="en-US" sz="1700" kern="1200" dirty="0" smtClean="0"/>
        </a:p>
        <a:p>
          <a:pPr lvl="0" algn="l" defTabSz="755650">
            <a:lnSpc>
              <a:spcPct val="90000"/>
            </a:lnSpc>
            <a:spcBef>
              <a:spcPct val="0"/>
            </a:spcBef>
            <a:spcAft>
              <a:spcPct val="35000"/>
            </a:spcAft>
          </a:pPr>
          <a:r>
            <a:rPr lang="en-US" sz="1700" kern="1200" dirty="0" smtClean="0"/>
            <a:t>Phenomenological</a:t>
          </a:r>
          <a:endParaRPr lang="en-US" sz="1700" kern="1200" dirty="0"/>
        </a:p>
      </dsp:txBody>
      <dsp:txXfrm>
        <a:off x="3557894" y="636463"/>
        <a:ext cx="1882871" cy="2678450"/>
      </dsp:txXfrm>
    </dsp:sp>
    <dsp:sp modelId="{500B9471-0030-2D4E-81D9-7FEA4BA6D6A6}">
      <dsp:nvSpPr>
        <dsp:cNvPr id="0" name=""/>
        <dsp:cNvSpPr/>
      </dsp:nvSpPr>
      <dsp:spPr>
        <a:xfrm>
          <a:off x="3557894" y="0"/>
          <a:ext cx="1882871" cy="636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b" anchorCtr="0">
          <a:noAutofit/>
        </a:bodyPr>
        <a:lstStyle/>
        <a:p>
          <a:pPr lvl="0" algn="l" defTabSz="844550">
            <a:lnSpc>
              <a:spcPct val="90000"/>
            </a:lnSpc>
            <a:spcBef>
              <a:spcPct val="0"/>
            </a:spcBef>
            <a:spcAft>
              <a:spcPct val="35000"/>
            </a:spcAft>
          </a:pPr>
          <a:r>
            <a:rPr lang="en-US" sz="1900" kern="1200" dirty="0" smtClean="0"/>
            <a:t>Quasi-Experimental</a:t>
          </a:r>
          <a:endParaRPr lang="en-US" sz="1900" kern="1200" dirty="0"/>
        </a:p>
      </dsp:txBody>
      <dsp:txXfrm>
        <a:off x="3557894" y="0"/>
        <a:ext cx="1882871" cy="636463"/>
      </dsp:txXfrm>
    </dsp:sp>
    <dsp:sp modelId="{7E7B8F41-0F67-AA42-9C06-341234FC71D9}">
      <dsp:nvSpPr>
        <dsp:cNvPr id="0" name=""/>
        <dsp:cNvSpPr/>
      </dsp:nvSpPr>
      <dsp:spPr>
        <a:xfrm>
          <a:off x="5573362" y="0"/>
          <a:ext cx="636463" cy="636463"/>
        </a:xfrm>
        <a:prstGeom prst="ellipse">
          <a:avLst/>
        </a:prstGeom>
        <a:solidFill>
          <a:schemeClr val="accent1">
            <a:tint val="40000"/>
            <a:hueOff val="0"/>
            <a:satOff val="0"/>
            <a:lumOff val="0"/>
            <a:alphaOff val="0"/>
          </a:schemeClr>
        </a:solidFill>
        <a:ln>
          <a:noFill/>
        </a:ln>
        <a:effectLst>
          <a:outerShdw blurRad="88900" dist="50800" dir="2100000" sx="104000" sy="104000" algn="br" rotWithShape="0">
            <a:srgbClr val="000000">
              <a:alpha val="55000"/>
            </a:srgbClr>
          </a:outerShdw>
        </a:effectLst>
      </dsp:spPr>
      <dsp:style>
        <a:lnRef idx="0">
          <a:scrgbClr r="0" g="0" b="0"/>
        </a:lnRef>
        <a:fillRef idx="1">
          <a:scrgbClr r="0" g="0" b="0"/>
        </a:fillRef>
        <a:effectRef idx="2">
          <a:scrgbClr r="0" g="0" b="0"/>
        </a:effectRef>
        <a:fontRef idx="minor"/>
      </dsp:style>
    </dsp:sp>
    <dsp:sp modelId="{53FFAA4E-9802-8D46-8333-EAD3DA5521BF}">
      <dsp:nvSpPr>
        <dsp:cNvPr id="0" name=""/>
        <dsp:cNvSpPr/>
      </dsp:nvSpPr>
      <dsp:spPr>
        <a:xfrm>
          <a:off x="5637008" y="63646"/>
          <a:ext cx="509170" cy="509170"/>
        </a:xfrm>
        <a:prstGeom prst="chord">
          <a:avLst>
            <a:gd name="adj1" fmla="val 16200000"/>
            <a:gd name="adj2" fmla="val 16200000"/>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w="6350" cap="flat" cmpd="sng" algn="ctr">
          <a:solidFill>
            <a:schemeClr val="accent1">
              <a:hueOff val="0"/>
              <a:satOff val="0"/>
              <a:lumOff val="0"/>
              <a:alphaOff val="0"/>
            </a:schemeClr>
          </a:solidFill>
          <a:prstDash val="solid"/>
        </a:ln>
        <a:effectLst>
          <a:outerShdw blurRad="88900" dist="50800" dir="2100000" sx="104000" sy="104000" algn="br"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353C8B40-CDE2-324B-9BFB-DF3DFEE5C47F}">
      <dsp:nvSpPr>
        <dsp:cNvPr id="0" name=""/>
        <dsp:cNvSpPr/>
      </dsp:nvSpPr>
      <dsp:spPr>
        <a:xfrm>
          <a:off x="6342422" y="0"/>
          <a:ext cx="1882871" cy="636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260" tIns="48260" rIns="48260" bIns="48260" numCol="1" spcCol="1270" anchor="b" anchorCtr="0">
          <a:noAutofit/>
        </a:bodyPr>
        <a:lstStyle/>
        <a:p>
          <a:pPr lvl="0" algn="l" defTabSz="844550">
            <a:lnSpc>
              <a:spcPct val="90000"/>
            </a:lnSpc>
            <a:spcBef>
              <a:spcPct val="0"/>
            </a:spcBef>
            <a:spcAft>
              <a:spcPct val="35000"/>
            </a:spcAft>
          </a:pPr>
          <a:r>
            <a:rPr lang="en-US" sz="1900" kern="1200" dirty="0" smtClean="0"/>
            <a:t>Design Experiments</a:t>
          </a:r>
          <a:endParaRPr lang="en-US" sz="1900" kern="1200" dirty="0"/>
        </a:p>
      </dsp:txBody>
      <dsp:txXfrm>
        <a:off x="6342422" y="0"/>
        <a:ext cx="1882871" cy="6364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C4E82-F5C8-C64B-B307-E3132ABEC1C9}">
      <dsp:nvSpPr>
        <dsp:cNvPr id="0" name=""/>
        <dsp:cNvSpPr/>
      </dsp:nvSpPr>
      <dsp:spPr>
        <a:xfrm>
          <a:off x="3243394" y="1754"/>
          <a:ext cx="1641044" cy="1641044"/>
        </a:xfrm>
        <a:prstGeom prst="ellipse">
          <a:avLst/>
        </a:prstGeom>
        <a:solidFill>
          <a:schemeClr val="bg1">
            <a:lumMod val="50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l" defTabSz="666750">
            <a:lnSpc>
              <a:spcPct val="90000"/>
            </a:lnSpc>
            <a:spcBef>
              <a:spcPct val="0"/>
            </a:spcBef>
            <a:spcAft>
              <a:spcPct val="35000"/>
            </a:spcAft>
          </a:pPr>
          <a:r>
            <a:rPr lang="en-US" sz="1500" kern="1200" dirty="0" smtClean="0"/>
            <a:t>Discussion Post</a:t>
          </a:r>
          <a:endParaRPr lang="en-US" sz="1500" kern="1200" dirty="0"/>
        </a:p>
        <a:p>
          <a:pPr marL="114300" lvl="1" indent="-114300" algn="l" defTabSz="533400">
            <a:lnSpc>
              <a:spcPct val="90000"/>
            </a:lnSpc>
            <a:spcBef>
              <a:spcPct val="0"/>
            </a:spcBef>
            <a:spcAft>
              <a:spcPct val="15000"/>
            </a:spcAft>
            <a:buChar char="••"/>
          </a:pPr>
          <a:r>
            <a:rPr lang="en-US" sz="1200" kern="1200" dirty="0" smtClean="0"/>
            <a:t>Read</a:t>
          </a:r>
          <a:endParaRPr lang="en-US" sz="1200" kern="1200" dirty="0"/>
        </a:p>
        <a:p>
          <a:pPr marL="114300" lvl="1" indent="-114300" algn="l" defTabSz="533400">
            <a:lnSpc>
              <a:spcPct val="90000"/>
            </a:lnSpc>
            <a:spcBef>
              <a:spcPct val="0"/>
            </a:spcBef>
            <a:spcAft>
              <a:spcPct val="15000"/>
            </a:spcAft>
            <a:buChar char="••"/>
          </a:pPr>
          <a:r>
            <a:rPr lang="en-US" sz="1200" kern="1200" dirty="0" smtClean="0"/>
            <a:t>Response</a:t>
          </a:r>
          <a:endParaRPr lang="en-US" sz="1200" kern="1200" dirty="0"/>
        </a:p>
      </dsp:txBody>
      <dsp:txXfrm>
        <a:off x="3483719" y="242079"/>
        <a:ext cx="1160394" cy="1160394"/>
      </dsp:txXfrm>
    </dsp:sp>
    <dsp:sp modelId="{69C3086B-8A7F-CE42-8F81-DFF69C63595B}">
      <dsp:nvSpPr>
        <dsp:cNvPr id="0" name=""/>
        <dsp:cNvSpPr/>
      </dsp:nvSpPr>
      <dsp:spPr>
        <a:xfrm rot="2160000">
          <a:off x="4832490" y="1262100"/>
          <a:ext cx="435894" cy="553852"/>
        </a:xfrm>
        <a:prstGeom prst="rightArrow">
          <a:avLst>
            <a:gd name="adj1" fmla="val 60000"/>
            <a:gd name="adj2" fmla="val 50000"/>
          </a:avLst>
        </a:prstGeom>
        <a:solidFill>
          <a:schemeClr val="tx1">
            <a:lumMod val="75000"/>
            <a:lumOff val="2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4844977" y="1334438"/>
        <a:ext cx="305126" cy="332312"/>
      </dsp:txXfrm>
    </dsp:sp>
    <dsp:sp modelId="{6EEFDFD5-9782-5546-8C33-807C22D241FE}">
      <dsp:nvSpPr>
        <dsp:cNvPr id="0" name=""/>
        <dsp:cNvSpPr/>
      </dsp:nvSpPr>
      <dsp:spPr>
        <a:xfrm>
          <a:off x="5236396" y="1449755"/>
          <a:ext cx="1641044" cy="1641044"/>
        </a:xfrm>
        <a:prstGeom prst="ellipse">
          <a:avLst/>
        </a:prstGeom>
        <a:solidFill>
          <a:schemeClr val="tx1">
            <a:lumMod val="95000"/>
            <a:lumOff val="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l" defTabSz="666750">
            <a:lnSpc>
              <a:spcPct val="90000"/>
            </a:lnSpc>
            <a:spcBef>
              <a:spcPct val="0"/>
            </a:spcBef>
            <a:spcAft>
              <a:spcPct val="35000"/>
            </a:spcAft>
          </a:pPr>
          <a:r>
            <a:rPr lang="en-US" sz="1500" kern="1200" dirty="0" smtClean="0">
              <a:solidFill>
                <a:srgbClr val="FF0000"/>
              </a:solidFill>
            </a:rPr>
            <a:t>Classification</a:t>
          </a:r>
          <a:endParaRPr lang="en-US" sz="1500" kern="1200" dirty="0">
            <a:solidFill>
              <a:srgbClr val="FF0000"/>
            </a:solidFill>
          </a:endParaRPr>
        </a:p>
        <a:p>
          <a:pPr marL="114300" lvl="1" indent="-114300" algn="l" defTabSz="533400">
            <a:lnSpc>
              <a:spcPct val="90000"/>
            </a:lnSpc>
            <a:spcBef>
              <a:spcPct val="0"/>
            </a:spcBef>
            <a:spcAft>
              <a:spcPct val="15000"/>
            </a:spcAft>
            <a:buChar char="••"/>
          </a:pPr>
          <a:r>
            <a:rPr lang="en-US" sz="1200" kern="1200" dirty="0" smtClean="0">
              <a:solidFill>
                <a:srgbClr val="FF0000"/>
              </a:solidFill>
            </a:rPr>
            <a:t>Open Coding</a:t>
          </a:r>
          <a:endParaRPr lang="en-US" sz="1200" kern="1200" dirty="0">
            <a:solidFill>
              <a:srgbClr val="FF0000"/>
            </a:solidFill>
          </a:endParaRPr>
        </a:p>
        <a:p>
          <a:pPr marL="114300" lvl="1" indent="-114300" algn="l" defTabSz="533400">
            <a:lnSpc>
              <a:spcPct val="90000"/>
            </a:lnSpc>
            <a:spcBef>
              <a:spcPct val="0"/>
            </a:spcBef>
            <a:spcAft>
              <a:spcPct val="15000"/>
            </a:spcAft>
            <a:buChar char="••"/>
          </a:pPr>
          <a:r>
            <a:rPr lang="en-US" sz="1200" kern="1200" dirty="0" smtClean="0">
              <a:solidFill>
                <a:srgbClr val="FF0000"/>
              </a:solidFill>
            </a:rPr>
            <a:t>Axial Coding</a:t>
          </a:r>
          <a:endParaRPr lang="en-US" sz="1200" kern="1200" dirty="0">
            <a:solidFill>
              <a:srgbClr val="FF0000"/>
            </a:solidFill>
          </a:endParaRPr>
        </a:p>
      </dsp:txBody>
      <dsp:txXfrm>
        <a:off x="5476721" y="1690080"/>
        <a:ext cx="1160394" cy="1160394"/>
      </dsp:txXfrm>
    </dsp:sp>
    <dsp:sp modelId="{12D75945-9BBB-DC40-9573-4C7975E9F00A}">
      <dsp:nvSpPr>
        <dsp:cNvPr id="0" name=""/>
        <dsp:cNvSpPr/>
      </dsp:nvSpPr>
      <dsp:spPr>
        <a:xfrm rot="6480000">
          <a:off x="5462154" y="3153076"/>
          <a:ext cx="435894" cy="553852"/>
        </a:xfrm>
        <a:prstGeom prst="rightArrow">
          <a:avLst>
            <a:gd name="adj1" fmla="val 60000"/>
            <a:gd name="adj2" fmla="val 50000"/>
          </a:avLst>
        </a:prstGeom>
        <a:solidFill>
          <a:schemeClr val="tx1">
            <a:lumMod val="75000"/>
            <a:lumOff val="2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10800000">
        <a:off x="5547743" y="3201662"/>
        <a:ext cx="305126" cy="332312"/>
      </dsp:txXfrm>
    </dsp:sp>
    <dsp:sp modelId="{7893CBCD-6256-404B-943D-0AC667EA8AEE}">
      <dsp:nvSpPr>
        <dsp:cNvPr id="0" name=""/>
        <dsp:cNvSpPr/>
      </dsp:nvSpPr>
      <dsp:spPr>
        <a:xfrm>
          <a:off x="4475137" y="3792670"/>
          <a:ext cx="1641044" cy="1641044"/>
        </a:xfrm>
        <a:prstGeom prst="ellipse">
          <a:avLst/>
        </a:prstGeom>
        <a:solidFill>
          <a:schemeClr val="tx1">
            <a:lumMod val="95000"/>
            <a:lumOff val="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b" anchorCtr="0">
          <a:noAutofit/>
        </a:bodyPr>
        <a:lstStyle/>
        <a:p>
          <a:pPr lvl="0" algn="ctr" defTabSz="666750">
            <a:lnSpc>
              <a:spcPct val="90000"/>
            </a:lnSpc>
            <a:spcBef>
              <a:spcPct val="0"/>
            </a:spcBef>
            <a:spcAft>
              <a:spcPct val="35000"/>
            </a:spcAft>
          </a:pPr>
          <a:r>
            <a:rPr lang="en-US" sz="1500" kern="1200" dirty="0" smtClean="0">
              <a:solidFill>
                <a:srgbClr val="FF0000"/>
              </a:solidFill>
            </a:rPr>
            <a:t>Connect to Theory</a:t>
          </a:r>
          <a:endParaRPr lang="en-US" sz="1500" kern="1200" dirty="0">
            <a:solidFill>
              <a:srgbClr val="FF0000"/>
            </a:solidFill>
          </a:endParaRPr>
        </a:p>
        <a:p>
          <a:pPr marL="114300" lvl="1" indent="-114300" algn="ctr" defTabSz="533400">
            <a:lnSpc>
              <a:spcPct val="90000"/>
            </a:lnSpc>
            <a:spcBef>
              <a:spcPct val="0"/>
            </a:spcBef>
            <a:spcAft>
              <a:spcPct val="15000"/>
            </a:spcAft>
            <a:buChar char="••"/>
          </a:pPr>
          <a:r>
            <a:rPr lang="en-US" sz="1200" kern="1200" dirty="0" smtClean="0"/>
            <a:t>Time proximity</a:t>
          </a:r>
          <a:endParaRPr lang="en-US" sz="1200" kern="1200" dirty="0"/>
        </a:p>
        <a:p>
          <a:pPr marL="114300" lvl="1" indent="-114300" algn="ctr" defTabSz="533400">
            <a:lnSpc>
              <a:spcPct val="90000"/>
            </a:lnSpc>
            <a:spcBef>
              <a:spcPct val="0"/>
            </a:spcBef>
            <a:spcAft>
              <a:spcPct val="15000"/>
            </a:spcAft>
            <a:buChar char="••"/>
          </a:pPr>
          <a:r>
            <a:rPr lang="en-US" sz="1200" kern="1200" dirty="0" smtClean="0"/>
            <a:t>Topical proximity</a:t>
          </a:r>
          <a:endParaRPr lang="en-US" sz="1200" kern="1200" dirty="0"/>
        </a:p>
      </dsp:txBody>
      <dsp:txXfrm>
        <a:off x="4715462" y="4032995"/>
        <a:ext cx="1160394" cy="1160394"/>
      </dsp:txXfrm>
    </dsp:sp>
    <dsp:sp modelId="{7752B8CC-7EB6-7545-AE96-F36845DC9617}">
      <dsp:nvSpPr>
        <dsp:cNvPr id="0" name=""/>
        <dsp:cNvSpPr/>
      </dsp:nvSpPr>
      <dsp:spPr>
        <a:xfrm rot="10800000">
          <a:off x="3858306" y="4336266"/>
          <a:ext cx="435894" cy="553852"/>
        </a:xfrm>
        <a:prstGeom prst="rightArrow">
          <a:avLst>
            <a:gd name="adj1" fmla="val 60000"/>
            <a:gd name="adj2" fmla="val 50000"/>
          </a:avLst>
        </a:prstGeom>
        <a:solidFill>
          <a:schemeClr val="tx1">
            <a:lumMod val="75000"/>
            <a:lumOff val="2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10800000">
        <a:off x="3989074" y="4447036"/>
        <a:ext cx="305126" cy="332312"/>
      </dsp:txXfrm>
    </dsp:sp>
    <dsp:sp modelId="{576F8876-E333-014A-8163-659C91C006CD}">
      <dsp:nvSpPr>
        <dsp:cNvPr id="0" name=""/>
        <dsp:cNvSpPr/>
      </dsp:nvSpPr>
      <dsp:spPr>
        <a:xfrm>
          <a:off x="2011651" y="3792670"/>
          <a:ext cx="1641044" cy="1641044"/>
        </a:xfrm>
        <a:prstGeom prst="ellipse">
          <a:avLst/>
        </a:prstGeom>
        <a:solidFill>
          <a:schemeClr val="bg1">
            <a:lumMod val="9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solidFill>
                <a:schemeClr val="tx1"/>
              </a:solidFill>
            </a:rPr>
            <a:t>Aggregation of Posts by Topic, time or other</a:t>
          </a:r>
          <a:endParaRPr lang="en-US" sz="1500" kern="1200" dirty="0">
            <a:solidFill>
              <a:schemeClr val="tx1"/>
            </a:solidFill>
          </a:endParaRPr>
        </a:p>
      </dsp:txBody>
      <dsp:txXfrm>
        <a:off x="2251976" y="4032995"/>
        <a:ext cx="1160394" cy="1160394"/>
      </dsp:txXfrm>
    </dsp:sp>
    <dsp:sp modelId="{B133E2FD-A869-7446-8C54-CAB90F9CBA90}">
      <dsp:nvSpPr>
        <dsp:cNvPr id="0" name=""/>
        <dsp:cNvSpPr/>
      </dsp:nvSpPr>
      <dsp:spPr>
        <a:xfrm rot="15120000">
          <a:off x="2237409" y="3176541"/>
          <a:ext cx="435894" cy="553852"/>
        </a:xfrm>
        <a:prstGeom prst="rightArrow">
          <a:avLst>
            <a:gd name="adj1" fmla="val 60000"/>
            <a:gd name="adj2" fmla="val 50000"/>
          </a:avLst>
        </a:prstGeom>
        <a:solidFill>
          <a:schemeClr val="tx1">
            <a:lumMod val="75000"/>
            <a:lumOff val="2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10800000">
        <a:off x="2322998" y="3349495"/>
        <a:ext cx="305126" cy="332312"/>
      </dsp:txXfrm>
    </dsp:sp>
    <dsp:sp modelId="{73F1EFA7-0F16-F242-BA10-7F5AD1623A96}">
      <dsp:nvSpPr>
        <dsp:cNvPr id="0" name=""/>
        <dsp:cNvSpPr/>
      </dsp:nvSpPr>
      <dsp:spPr>
        <a:xfrm>
          <a:off x="1250392" y="1449755"/>
          <a:ext cx="1641044" cy="1641044"/>
        </a:xfrm>
        <a:prstGeom prst="ellipse">
          <a:avLst/>
        </a:prstGeom>
        <a:solidFill>
          <a:schemeClr val="bg1">
            <a:lumMod val="9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kern="1200" dirty="0" smtClean="0">
              <a:solidFill>
                <a:schemeClr val="tx1"/>
              </a:solidFill>
            </a:rPr>
            <a:t>Weighted Network Analysis of Interactions</a:t>
          </a:r>
          <a:endParaRPr lang="en-US" sz="1500" kern="1200" dirty="0">
            <a:solidFill>
              <a:schemeClr val="tx1"/>
            </a:solidFill>
          </a:endParaRPr>
        </a:p>
      </dsp:txBody>
      <dsp:txXfrm>
        <a:off x="1490717" y="1690080"/>
        <a:ext cx="1160394" cy="1160394"/>
      </dsp:txXfrm>
    </dsp:sp>
    <dsp:sp modelId="{43FDF0AA-DF8D-484A-A753-CCCD3A055892}">
      <dsp:nvSpPr>
        <dsp:cNvPr id="0" name=""/>
        <dsp:cNvSpPr/>
      </dsp:nvSpPr>
      <dsp:spPr>
        <a:xfrm rot="19440000">
          <a:off x="2839488" y="1276602"/>
          <a:ext cx="435894" cy="553852"/>
        </a:xfrm>
        <a:prstGeom prst="rightArrow">
          <a:avLst>
            <a:gd name="adj1" fmla="val 60000"/>
            <a:gd name="adj2" fmla="val 50000"/>
          </a:avLst>
        </a:prstGeom>
        <a:solidFill>
          <a:schemeClr val="tx1">
            <a:lumMod val="75000"/>
            <a:lumOff val="25000"/>
          </a:schemeClr>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2851975" y="1425804"/>
        <a:ext cx="305126" cy="3323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44063-FADB-EA45-A9D0-4A287D3A51DD}">
      <dsp:nvSpPr>
        <dsp:cNvPr id="0" name=""/>
        <dsp:cNvSpPr/>
      </dsp:nvSpPr>
      <dsp:spPr>
        <a:xfrm>
          <a:off x="2634" y="0"/>
          <a:ext cx="2643038" cy="520700"/>
        </a:xfrm>
        <a:prstGeom prst="homePlate">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Challenges</a:t>
          </a:r>
          <a:endParaRPr lang="en-US" sz="1400" kern="1200" dirty="0"/>
        </a:p>
      </dsp:txBody>
      <dsp:txXfrm>
        <a:off x="2634" y="0"/>
        <a:ext cx="2512863" cy="520700"/>
      </dsp:txXfrm>
    </dsp:sp>
    <dsp:sp modelId="{36A5E954-14E6-7647-A95B-9304732640FB}">
      <dsp:nvSpPr>
        <dsp:cNvPr id="0" name=""/>
        <dsp:cNvSpPr/>
      </dsp:nvSpPr>
      <dsp:spPr>
        <a:xfrm>
          <a:off x="2117065"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Examining Log Data</a:t>
          </a:r>
          <a:endParaRPr lang="en-US" sz="1400" kern="1200" dirty="0"/>
        </a:p>
      </dsp:txBody>
      <dsp:txXfrm>
        <a:off x="2377415" y="0"/>
        <a:ext cx="2122338" cy="520700"/>
      </dsp:txXfrm>
    </dsp:sp>
    <dsp:sp modelId="{32CB59BB-F06E-2A4A-A0A8-5FB0F0DCE19D}">
      <dsp:nvSpPr>
        <dsp:cNvPr id="0" name=""/>
        <dsp:cNvSpPr/>
      </dsp:nvSpPr>
      <dsp:spPr>
        <a:xfrm>
          <a:off x="4231496" y="0"/>
          <a:ext cx="2643038" cy="520700"/>
        </a:xfrm>
        <a:prstGeom prst="chevron">
          <a:avLst/>
        </a:prstGeom>
        <a:solidFill>
          <a:srgbClr val="FF6600"/>
        </a:soli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Studies Across Contexts</a:t>
          </a:r>
          <a:endParaRPr lang="en-US" sz="1400" kern="1200" dirty="0"/>
        </a:p>
      </dsp:txBody>
      <dsp:txXfrm>
        <a:off x="4491846" y="0"/>
        <a:ext cx="2122338" cy="520700"/>
      </dsp:txXfrm>
    </dsp:sp>
    <dsp:sp modelId="{2321F0AE-84B8-ED4D-8B5A-54414B65AF71}">
      <dsp:nvSpPr>
        <dsp:cNvPr id="0" name=""/>
        <dsp:cNvSpPr/>
      </dsp:nvSpPr>
      <dsp:spPr>
        <a:xfrm>
          <a:off x="6345927" y="0"/>
          <a:ext cx="2643038" cy="520700"/>
        </a:xfrm>
        <a:prstGeom prst="chevron">
          <a:avLst/>
        </a:prstGeom>
        <a:gradFill rotWithShape="0">
          <a:gsLst>
            <a:gs pos="0">
              <a:schemeClr val="accent1">
                <a:hueOff val="0"/>
                <a:satOff val="0"/>
                <a:lumOff val="0"/>
                <a:alphaOff val="0"/>
                <a:shade val="20000"/>
                <a:satMod val="130000"/>
              </a:schemeClr>
            </a:gs>
            <a:gs pos="50000">
              <a:schemeClr val="accent1">
                <a:hueOff val="0"/>
                <a:satOff val="0"/>
                <a:lumOff val="0"/>
                <a:alphaOff val="0"/>
                <a:shade val="90000"/>
                <a:satMod val="130000"/>
              </a:schemeClr>
            </a:gs>
            <a:gs pos="100000">
              <a:schemeClr val="accent1">
                <a:hueOff val="0"/>
                <a:satOff val="0"/>
                <a:lumOff val="0"/>
                <a:alphaOff val="0"/>
                <a:shade val="100000"/>
                <a:satMod val="200000"/>
                <a:lumMod val="120000"/>
              </a:schemeClr>
            </a:gs>
          </a:gsLst>
          <a:lin ang="16200000" scaled="0"/>
        </a:gradFill>
        <a:ln>
          <a:noFill/>
        </a:ln>
        <a:effectLst>
          <a:outerShdw blurRad="88900" dist="50800" dir="2100000" sx="104000" sy="104000" algn="br"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Applying Lessons in Learning</a:t>
          </a:r>
          <a:endParaRPr lang="en-US" sz="1400" kern="1200" dirty="0"/>
        </a:p>
      </dsp:txBody>
      <dsp:txXfrm>
        <a:off x="6606277" y="0"/>
        <a:ext cx="2122338" cy="520700"/>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3284F7-1CD4-FE4B-9A4F-61E892B06540}" type="datetimeFigureOut">
              <a:rPr lang="en-US" smtClean="0"/>
              <a:t>2/8/13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541A3B9-2C2C-1D48-9FB1-C5D0086BC31D}" type="slidenum">
              <a:rPr lang="en-US" smtClean="0"/>
              <a:t>‹#›</a:t>
            </a:fld>
            <a:endParaRPr lang="en-US"/>
          </a:p>
        </p:txBody>
      </p:sp>
    </p:spTree>
    <p:extLst>
      <p:ext uri="{BB962C8B-B14F-4D97-AF65-F5344CB8AC3E}">
        <p14:creationId xmlns:p14="http://schemas.microsoft.com/office/powerpoint/2010/main" val="23422501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Knowing where others have been is of tremendous</a:t>
            </a:r>
            <a:r>
              <a:rPr lang="en-US" baseline="0" dirty="0" smtClean="0"/>
              <a:t> value in some situations.  If you are dropped in the Wilderness of Alaska, following footsteps could save your life.  I started my research trying to understand how small groups come together and work when there is little evidence other than discussion that they are even together.  As I studied these groups, I came to recognize four dimensions of their interactions and their behavior that are distinct from small groups that exist in the face to face world:</a:t>
            </a:r>
          </a:p>
          <a:p>
            <a:pPr marL="228600" indent="-228600">
              <a:buAutoNum type="arabicParenR"/>
            </a:pPr>
            <a:r>
              <a:rPr lang="en-US" baseline="0" dirty="0" smtClean="0"/>
              <a:t>Finding implicit connection is difficult, because most systems do not log and report implicit connections; by which I mean acts of reading or sharing the same artifacts, etc.</a:t>
            </a:r>
          </a:p>
          <a:p>
            <a:pPr marL="228600" indent="-228600">
              <a:buAutoNum type="arabicParenR"/>
            </a:pPr>
            <a:r>
              <a:rPr lang="en-US" baseline="0" dirty="0" smtClean="0"/>
              <a:t>Identification with the group is powerfully influenced by the participants, but also by other experiences we have had in different kinds of technologically mediated groups.  We all learn what to expect from each other in face to face social settings and adapt.  In the online world, these adaptations are different in each technical system; and each individual has an array of technical systems they become familiar with …. That shape their expectations and perceptions of each new system.</a:t>
            </a:r>
          </a:p>
          <a:p>
            <a:pPr marL="685800" lvl="1" indent="-228600">
              <a:buAutoNum type="arabicParenR"/>
            </a:pPr>
            <a:r>
              <a:rPr lang="en-US" baseline="0" dirty="0" smtClean="0"/>
              <a:t>Github</a:t>
            </a:r>
          </a:p>
          <a:p>
            <a:pPr marL="685800" lvl="1" indent="-228600">
              <a:buAutoNum type="arabicParenR"/>
            </a:pPr>
            <a:r>
              <a:rPr lang="en-US" baseline="0" dirty="0" err="1" smtClean="0"/>
              <a:t>Sourceforge</a:t>
            </a:r>
            <a:endParaRPr lang="en-US" baseline="0" dirty="0" smtClean="0"/>
          </a:p>
          <a:p>
            <a:pPr marL="228600" lvl="0" indent="-228600">
              <a:buAutoNum type="arabicParenR"/>
            </a:pPr>
            <a:r>
              <a:rPr lang="en-US" baseline="0" dirty="0" smtClean="0"/>
              <a:t>Most research is domain bound.  I can read studies of online learning.  I can read studies of distributed software organizations.  Few studies cover more than one context and almost as few researchers systematically examine multiple contexts – The idea of thinking about technologically mediated groups in a domain and system agnostic way is little explored.  This problem takes on two distinct forms in two fields I participate in</a:t>
            </a:r>
          </a:p>
          <a:p>
            <a:pPr marL="685800" lvl="1" indent="-228600">
              <a:buAutoNum type="arabicParenR"/>
            </a:pPr>
            <a:r>
              <a:rPr lang="en-US" baseline="0" dirty="0" smtClean="0"/>
              <a:t>CSCW – A lot of research on a small set of massive social computing systems</a:t>
            </a:r>
          </a:p>
          <a:p>
            <a:pPr marL="685800" lvl="1" indent="-228600">
              <a:buAutoNum type="arabicParenR"/>
            </a:pPr>
            <a:r>
              <a:rPr lang="en-US" baseline="0" dirty="0" smtClean="0"/>
              <a:t>CSCL – A lot of research focused on small, </a:t>
            </a:r>
            <a:r>
              <a:rPr lang="en-US" baseline="0" dirty="0" err="1" smtClean="0"/>
              <a:t>microstudies</a:t>
            </a:r>
            <a:r>
              <a:rPr lang="en-US" baseline="0" dirty="0" smtClean="0"/>
              <a:t> of systems that are not widely distributed or used at all.  I call these the “artisan cheeses”.  Most learning design is built around systems that are the artisan cheeses – made in limited quantities, facing obstacles to scalability</a:t>
            </a:r>
          </a:p>
          <a:p>
            <a:pPr marL="228600" lvl="0" indent="-228600">
              <a:buAutoNum type="arabicParenR"/>
            </a:pPr>
            <a:r>
              <a:rPr lang="en-US" baseline="0" dirty="0" smtClean="0"/>
              <a:t>The connection between activities that are logged in these systems and existing theories are not executed systematically across studies even within a domain; again, making comparisons and innovation more difficult.</a:t>
            </a:r>
            <a:endParaRPr lang="en-US" dirty="0"/>
          </a:p>
        </p:txBody>
      </p:sp>
      <p:sp>
        <p:nvSpPr>
          <p:cNvPr id="4" name="Slide Number Placeholder 3"/>
          <p:cNvSpPr>
            <a:spLocks noGrp="1"/>
          </p:cNvSpPr>
          <p:nvPr>
            <p:ph type="sldNum" sz="quarter" idx="10"/>
          </p:nvPr>
        </p:nvSpPr>
        <p:spPr/>
        <p:txBody>
          <a:bodyPr/>
          <a:lstStyle/>
          <a:p>
            <a:fld id="{F541A3B9-2C2C-1D48-9FB1-C5D0086BC31D}" type="slidenum">
              <a:rPr lang="en-US" smtClean="0"/>
              <a:t>2</a:t>
            </a:fld>
            <a:endParaRPr lang="en-US"/>
          </a:p>
        </p:txBody>
      </p:sp>
    </p:spTree>
    <p:extLst>
      <p:ext uri="{BB962C8B-B14F-4D97-AF65-F5344CB8AC3E}">
        <p14:creationId xmlns:p14="http://schemas.microsoft.com/office/powerpoint/2010/main" val="3880822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Half – Arrival</a:t>
            </a:r>
            <a:r>
              <a:rPr lang="en-US" baseline="0" dirty="0" smtClean="0"/>
              <a:t> Events.  Notice the higher reading and lower posting.</a:t>
            </a:r>
          </a:p>
          <a:p>
            <a:r>
              <a:rPr lang="en-US" baseline="0" dirty="0" smtClean="0"/>
              <a:t>Second Half – Departure events.  Notice the lower reading and higher posting.</a:t>
            </a:r>
          </a:p>
          <a:p>
            <a:endParaRPr lang="en-US" baseline="0" dirty="0" smtClean="0"/>
          </a:p>
          <a:p>
            <a:r>
              <a:rPr lang="en-US" baseline="0" dirty="0" smtClean="0"/>
              <a:t>This communication change is related to NGO’s seeking information about contributing to the ongoing effort.</a:t>
            </a:r>
          </a:p>
          <a:p>
            <a:endParaRPr lang="en-US" dirty="0" smtClean="0"/>
          </a:p>
          <a:p>
            <a:r>
              <a:rPr lang="en-US" dirty="0" smtClean="0"/>
              <a:t>Coordination on the APAN forum is connected to action on the ground in Haiti</a:t>
            </a:r>
          </a:p>
          <a:p>
            <a:endParaRPr lang="en-US" dirty="0"/>
          </a:p>
          <a:p>
            <a:r>
              <a:rPr lang="en-US" dirty="0"/>
              <a:t>----- Meeting Notes (1/21/13 19:32) -----</a:t>
            </a:r>
          </a:p>
          <a:p>
            <a:r>
              <a:rPr lang="en-US" dirty="0"/>
              <a:t>This is important because it shows that activity within a coordination forum is connected to activity on the ground.</a:t>
            </a:r>
          </a:p>
        </p:txBody>
      </p:sp>
      <p:sp>
        <p:nvSpPr>
          <p:cNvPr id="4" name="Slide Number Placeholder 3"/>
          <p:cNvSpPr>
            <a:spLocks noGrp="1"/>
          </p:cNvSpPr>
          <p:nvPr>
            <p:ph type="sldNum" sz="quarter" idx="10"/>
          </p:nvPr>
        </p:nvSpPr>
        <p:spPr/>
        <p:txBody>
          <a:bodyPr/>
          <a:lstStyle/>
          <a:p>
            <a:fld id="{C6B59A55-FB61-3846-8B1D-3CE3742D216A}" type="slidenum">
              <a:rPr lang="en-US" smtClean="0"/>
              <a:t>16</a:t>
            </a:fld>
            <a:endParaRPr lang="en-US"/>
          </a:p>
        </p:txBody>
      </p:sp>
    </p:spTree>
    <p:extLst>
      <p:ext uri="{BB962C8B-B14F-4D97-AF65-F5344CB8AC3E}">
        <p14:creationId xmlns:p14="http://schemas.microsoft.com/office/powerpoint/2010/main" val="762616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23 categories of coordination in the forum.  The top four are:</a:t>
            </a:r>
          </a:p>
          <a:p>
            <a:pPr lvl="1"/>
            <a:r>
              <a:rPr lang="en-US" dirty="0" smtClean="0"/>
              <a:t>GIS Information Need / Provision (2 categories in top 5)</a:t>
            </a:r>
          </a:p>
          <a:p>
            <a:pPr lvl="1"/>
            <a:r>
              <a:rPr lang="en-US" dirty="0" smtClean="0"/>
              <a:t>Ground Status Information</a:t>
            </a:r>
          </a:p>
          <a:p>
            <a:pPr lvl="1"/>
            <a:r>
              <a:rPr lang="en-US" dirty="0" smtClean="0"/>
              <a:t>Medical</a:t>
            </a:r>
          </a:p>
          <a:p>
            <a:pPr lvl="1"/>
            <a:r>
              <a:rPr lang="en-US" dirty="0" smtClean="0"/>
              <a:t>Transportation Logistics</a:t>
            </a:r>
          </a:p>
        </p:txBody>
      </p:sp>
      <p:sp>
        <p:nvSpPr>
          <p:cNvPr id="4" name="Slide Number Placeholder 3"/>
          <p:cNvSpPr>
            <a:spLocks noGrp="1"/>
          </p:cNvSpPr>
          <p:nvPr>
            <p:ph type="sldNum" sz="quarter" idx="10"/>
          </p:nvPr>
        </p:nvSpPr>
        <p:spPr/>
        <p:txBody>
          <a:bodyPr/>
          <a:lstStyle/>
          <a:p>
            <a:fld id="{C6B59A55-FB61-3846-8B1D-3CE3742D216A}" type="slidenum">
              <a:rPr lang="en-US" smtClean="0"/>
              <a:t>17</a:t>
            </a:fld>
            <a:endParaRPr lang="en-US"/>
          </a:p>
        </p:txBody>
      </p:sp>
    </p:spTree>
    <p:extLst>
      <p:ext uri="{BB962C8B-B14F-4D97-AF65-F5344CB8AC3E}">
        <p14:creationId xmlns:p14="http://schemas.microsoft.com/office/powerpoint/2010/main" val="1855881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a:t>---- Meeting Notes (1/21/13 19:32) -----</a:t>
            </a:r>
          </a:p>
          <a:p>
            <a:r>
              <a:rPr lang="en-US" dirty="0"/>
              <a:t>This shows that the amount of participation is not a good measure of information brokerage, which in this context equates with "work getting done"</a:t>
            </a:r>
          </a:p>
          <a:p>
            <a:endParaRPr lang="en-US" dirty="0"/>
          </a:p>
          <a:p>
            <a:r>
              <a:rPr lang="en-US" dirty="0"/>
              <a:t>You are identifying the wrong people as key contributors if you just look at total posts.</a:t>
            </a:r>
          </a:p>
        </p:txBody>
      </p:sp>
      <p:sp>
        <p:nvSpPr>
          <p:cNvPr id="4" name="Slide Number Placeholder 3"/>
          <p:cNvSpPr>
            <a:spLocks noGrp="1"/>
          </p:cNvSpPr>
          <p:nvPr>
            <p:ph type="sldNum" sz="quarter" idx="10"/>
          </p:nvPr>
        </p:nvSpPr>
        <p:spPr/>
        <p:txBody>
          <a:bodyPr/>
          <a:lstStyle/>
          <a:p>
            <a:fld id="{C6B59A55-FB61-3846-8B1D-3CE3742D216A}" type="slidenum">
              <a:rPr lang="en-US" smtClean="0"/>
              <a:t>18</a:t>
            </a:fld>
            <a:endParaRPr lang="en-US"/>
          </a:p>
        </p:txBody>
      </p:sp>
    </p:spTree>
    <p:extLst>
      <p:ext uri="{BB962C8B-B14F-4D97-AF65-F5344CB8AC3E}">
        <p14:creationId xmlns:p14="http://schemas.microsoft.com/office/powerpoint/2010/main" val="2021846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41A3B9-2C2C-1D48-9FB1-C5D0086BC31D}" type="slidenum">
              <a:rPr lang="en-US" smtClean="0"/>
              <a:t>4</a:t>
            </a:fld>
            <a:endParaRPr lang="en-US"/>
          </a:p>
        </p:txBody>
      </p:sp>
    </p:spTree>
    <p:extLst>
      <p:ext uri="{BB962C8B-B14F-4D97-AF65-F5344CB8AC3E}">
        <p14:creationId xmlns:p14="http://schemas.microsoft.com/office/powerpoint/2010/main" val="3289589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From a design perspective, "big social data" is a way to frame how we make sense of the rich electronic trace data (logs) that are left behind in various learning environments; and then to use those logs to provide useful feedback to people about the learning that is taking place. Partly this is a social theory of learning framing, which is what my 2009 dissertation examines. In the four years since that once in a lifetime (for me) project, the scope of my inquiry has expanded to fields of software engineering, social media, computational linguistics, "big data" and virtual organizations. Furthermore, I have taken up projects focused on workplace learning and rural outsourcing firms that train their own workers. Why? Simply put, there is not enough signal solely in the study of how people learn in traditional, school focused contexts to identify the design ideas that are likely to push learning technology design forward to a breakthrough.</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There are also institutional obstacles to the application of data science to learning that arise from learning technologies that are already in place. In one widely rejected article I wrote with Jonathan Foster, and which we each abandoned for different reasons, I argue that a fundamental issue in the slow market innovation of novel learning technologies centers on infrastructure. Not the first level technical infrastructure, or the second level process and interaction focused infrastructure, but </a:t>
            </a:r>
            <a:r>
              <a:rPr lang="en-US" sz="1200" kern="1200" dirty="0" err="1" smtClean="0">
                <a:solidFill>
                  <a:schemeClr val="tx1"/>
                </a:solidFill>
                <a:latin typeface="+mn-lt"/>
                <a:ea typeface="+mn-ea"/>
                <a:cs typeface="+mn-cs"/>
              </a:rPr>
              <a:t>infrastructuring</a:t>
            </a:r>
            <a:r>
              <a:rPr lang="en-US" sz="1200" kern="1200" dirty="0" smtClean="0">
                <a:solidFill>
                  <a:schemeClr val="tx1"/>
                </a:solidFill>
                <a:latin typeface="+mn-lt"/>
                <a:ea typeface="+mn-ea"/>
                <a:cs typeface="+mn-cs"/>
              </a:rPr>
              <a:t> around resource allocation within educational institutions. To date, we experience specific difficulties in trying new things at an institutional level because the human and capital costs to change are prohibitive. It takes time to turn a big boat, even at sea.</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Given the institutional limitations, and my own ambitions for advancing learning technology through the systematic study of how people interact, form groups and build institutions in a virtual world, I have spent a number of years examining contexts outside formal learning environments. The work that is published and in progress brings a novel and I think important perspective to learning technology design. A perspective born of the deep study of how people learn in informal contexts; how non-learning focused virtual organizations function; and how people use social media to argue, share information and build connection in ways that we frankly do not yet understand.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 think one key, as it relates to "Big Social Data", is that if you want to understand learning and make learning technology better, you have to study how people learn. And that's mostly not in school. If you want to build better learning technology, you have to study technology people use and how they use it. And that's mostly not Blackboard or systems like it. IMHO.</a:t>
            </a:r>
          </a:p>
          <a:p>
            <a:endParaRPr lang="en-US" dirty="0"/>
          </a:p>
          <a:p>
            <a:r>
              <a:rPr lang="en-US" dirty="0"/>
              <a:t>----- Meeting Notes (1/21/13 19:25) -----</a:t>
            </a:r>
          </a:p>
          <a:p>
            <a:r>
              <a:rPr lang="en-US" dirty="0"/>
              <a:t>When you use the work example, point out the failures of the education system being studies not having impact in workplace or out of school environments…</a:t>
            </a:r>
          </a:p>
          <a:p>
            <a:endParaRPr lang="en-US" dirty="0"/>
          </a:p>
          <a:p>
            <a:r>
              <a:rPr lang="en-US" dirty="0"/>
              <a:t>Relevance to stay engaged is important … CSCL@Work feeds back into my fundamental approach that suggests that to discover learning where it is occuring…</a:t>
            </a:r>
          </a:p>
          <a:p>
            <a:endParaRPr lang="en-US" dirty="0"/>
          </a:p>
          <a:p>
            <a:endParaRPr lang="en-US" dirty="0"/>
          </a:p>
        </p:txBody>
      </p:sp>
      <p:sp>
        <p:nvSpPr>
          <p:cNvPr id="4" name="Slide Number Placeholder 3"/>
          <p:cNvSpPr>
            <a:spLocks noGrp="1"/>
          </p:cNvSpPr>
          <p:nvPr>
            <p:ph type="sldNum" sz="quarter" idx="10"/>
          </p:nvPr>
        </p:nvSpPr>
        <p:spPr/>
        <p:txBody>
          <a:bodyPr/>
          <a:lstStyle/>
          <a:p>
            <a:fld id="{F541A3B9-2C2C-1D48-9FB1-C5D0086BC31D}" type="slidenum">
              <a:rPr lang="en-US" smtClean="0"/>
              <a:t>5</a:t>
            </a:fld>
            <a:endParaRPr lang="en-US"/>
          </a:p>
        </p:txBody>
      </p:sp>
    </p:spTree>
    <p:extLst>
      <p:ext uri="{BB962C8B-B14F-4D97-AF65-F5344CB8AC3E}">
        <p14:creationId xmlns:p14="http://schemas.microsoft.com/office/powerpoint/2010/main" val="67896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I am using the notion of “interdisciplinary” in a very specific way.  A key aspect of my research program is the claim that to</a:t>
            </a:r>
            <a:r>
              <a:rPr lang="en-US" baseline="0" dirty="0" smtClean="0"/>
              <a:t> design learning technologies, we are best served to study the technologies that people do use and enjoy using in all aspects of their lives.  In particular, I study collaborative technologies across a range of domains; but I also study how people *learn* in daily life.</a:t>
            </a:r>
          </a:p>
          <a:p>
            <a:pPr marL="228600" indent="-228600">
              <a:buAutoNum type="arabicParenR"/>
            </a:pPr>
            <a:r>
              <a:rPr lang="en-US" dirty="0" smtClean="0"/>
              <a:t>Challenges</a:t>
            </a:r>
          </a:p>
          <a:p>
            <a:pPr marL="685800" lvl="1" indent="-228600">
              <a:buAutoNum type="arabicParenR"/>
            </a:pPr>
            <a:r>
              <a:rPr lang="en-US" dirty="0" smtClean="0"/>
              <a:t>Tons of log data; tons of data – How do you most effectively find what is important? How do users?  This is a design</a:t>
            </a:r>
            <a:r>
              <a:rPr lang="en-US" baseline="0" dirty="0" smtClean="0"/>
              <a:t> question</a:t>
            </a:r>
          </a:p>
          <a:p>
            <a:pPr marL="685800" lvl="1" indent="-228600">
              <a:buAutoNum type="arabicParenR"/>
            </a:pPr>
            <a:r>
              <a:rPr lang="en-US" baseline="0" dirty="0" smtClean="0"/>
              <a:t>People get used to systems.  Institutions get used to systems.  Therefore, researchers need to be creative with regards to how they address the difficulties people experience when asked to change systems</a:t>
            </a:r>
          </a:p>
          <a:p>
            <a:pPr marL="228600" lvl="0" indent="-228600">
              <a:buAutoNum type="arabicParenR"/>
            </a:pPr>
            <a:r>
              <a:rPr lang="en-US" baseline="0" dirty="0" smtClean="0"/>
              <a:t>Examining Log data</a:t>
            </a:r>
          </a:p>
          <a:p>
            <a:pPr marL="685800" lvl="1" indent="-228600">
              <a:buAutoNum type="arabicParenR"/>
            </a:pPr>
            <a:r>
              <a:rPr lang="en-US" baseline="0" dirty="0" smtClean="0"/>
              <a:t>Raw data has little signal</a:t>
            </a:r>
          </a:p>
          <a:p>
            <a:pPr marL="685800" lvl="1" indent="-228600">
              <a:buAutoNum type="arabicParenR"/>
            </a:pPr>
            <a:r>
              <a:rPr lang="en-US" baseline="0" dirty="0" smtClean="0"/>
              <a:t>Group Informatics is a systematic methodological approach and ontology for finding signal across domains</a:t>
            </a:r>
          </a:p>
          <a:p>
            <a:pPr marL="228600" lvl="0" indent="-228600">
              <a:buAutoNum type="arabicParenR"/>
            </a:pPr>
            <a:r>
              <a:rPr lang="en-US" baseline="0" dirty="0" smtClean="0"/>
              <a:t>I focus on empirical work across domains.  Lots of studies</a:t>
            </a:r>
          </a:p>
          <a:p>
            <a:pPr marL="228600" lvl="0" indent="-228600">
              <a:buAutoNum type="arabicParenR"/>
            </a:pPr>
            <a:r>
              <a:rPr lang="en-US" baseline="0" dirty="0" smtClean="0"/>
              <a:t>Current work is developing interventions that surface understanding from within learning domains</a:t>
            </a:r>
          </a:p>
          <a:p>
            <a:pPr marL="228600" lvl="0" indent="-228600">
              <a:buAutoNum type="arabicParenR"/>
            </a:pPr>
            <a:endParaRPr lang="en-US" baseline="0" dirty="0" smtClean="0"/>
          </a:p>
          <a:p>
            <a:pPr marL="228600" lvl="0" indent="-228600">
              <a:buAutoNum type="arabicParenR"/>
            </a:pPr>
            <a:endParaRPr lang="en-US" baseline="0" dirty="0" smtClean="0"/>
          </a:p>
          <a:p>
            <a:pPr marL="0" lvl="0" indent="0">
              <a:buNone/>
            </a:pPr>
            <a:r>
              <a:rPr lang="en-US" baseline="0" dirty="0" smtClean="0"/>
              <a:t>----- Meeting Notes (1/21/13 19:25) -----</a:t>
            </a:r>
          </a:p>
          <a:p>
            <a:pPr marL="0" lvl="0" indent="0">
              <a:buNone/>
            </a:pPr>
            <a:r>
              <a:rPr lang="en-US" baseline="0" dirty="0" smtClean="0"/>
              <a:t>Talk about broader organizational learning environments under "applying lessons learned" … and talk about the social impacts of learning that is happening in these different contexts.</a:t>
            </a:r>
          </a:p>
          <a:p>
            <a:pPr marL="228600" lvl="0" indent="-228600">
              <a:buAutoNum type="arabicParenR"/>
            </a:pPr>
            <a:endParaRPr lang="en-US" baseline="0" dirty="0" smtClean="0"/>
          </a:p>
          <a:p>
            <a:pPr marL="0" lvl="0" indent="0">
              <a:buNone/>
            </a:pPr>
            <a:r>
              <a:rPr lang="en-US" baseline="0" dirty="0" smtClean="0"/>
              <a:t>Briefly enumerate some education terms and talk about specific projects… more and more learning occurs in contexts out of schools.</a:t>
            </a:r>
            <a:endParaRPr lang="en-US" dirty="0"/>
          </a:p>
        </p:txBody>
      </p:sp>
      <p:sp>
        <p:nvSpPr>
          <p:cNvPr id="4" name="Slide Number Placeholder 3"/>
          <p:cNvSpPr>
            <a:spLocks noGrp="1"/>
          </p:cNvSpPr>
          <p:nvPr>
            <p:ph type="sldNum" sz="quarter" idx="10"/>
          </p:nvPr>
        </p:nvSpPr>
        <p:spPr/>
        <p:txBody>
          <a:bodyPr/>
          <a:lstStyle/>
          <a:p>
            <a:fld id="{F541A3B9-2C2C-1D48-9FB1-C5D0086BC31D}" type="slidenum">
              <a:rPr lang="en-US" smtClean="0"/>
              <a:t>6</a:t>
            </a:fld>
            <a:endParaRPr lang="en-US"/>
          </a:p>
        </p:txBody>
      </p:sp>
    </p:spTree>
    <p:extLst>
      <p:ext uri="{BB962C8B-B14F-4D97-AF65-F5344CB8AC3E}">
        <p14:creationId xmlns:p14="http://schemas.microsoft.com/office/powerpoint/2010/main" val="3176104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41A3B9-2C2C-1D48-9FB1-C5D0086BC31D}" type="slidenum">
              <a:rPr lang="en-US" smtClean="0"/>
              <a:t>8</a:t>
            </a:fld>
            <a:endParaRPr lang="en-US"/>
          </a:p>
        </p:txBody>
      </p:sp>
    </p:spTree>
    <p:extLst>
      <p:ext uri="{BB962C8B-B14F-4D97-AF65-F5344CB8AC3E}">
        <p14:creationId xmlns:p14="http://schemas.microsoft.com/office/powerpoint/2010/main" val="1932915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(2/8/13 16:21) -----</a:t>
            </a:r>
          </a:p>
          <a:p>
            <a:r>
              <a:rPr lang="en-US"/>
              <a:t>WE don't start with computation… </a:t>
            </a:r>
          </a:p>
        </p:txBody>
      </p:sp>
      <p:sp>
        <p:nvSpPr>
          <p:cNvPr id="4" name="Slide Number Placeholder 3"/>
          <p:cNvSpPr>
            <a:spLocks noGrp="1"/>
          </p:cNvSpPr>
          <p:nvPr>
            <p:ph type="sldNum" sz="quarter" idx="10"/>
          </p:nvPr>
        </p:nvSpPr>
        <p:spPr/>
        <p:txBody>
          <a:bodyPr/>
          <a:lstStyle/>
          <a:p>
            <a:fld id="{F541A3B9-2C2C-1D48-9FB1-C5D0086BC31D}" type="slidenum">
              <a:rPr lang="en-US" smtClean="0"/>
              <a:t>9</a:t>
            </a:fld>
            <a:endParaRPr lang="en-US"/>
          </a:p>
        </p:txBody>
      </p:sp>
    </p:spTree>
    <p:extLst>
      <p:ext uri="{BB962C8B-B14F-4D97-AF65-F5344CB8AC3E}">
        <p14:creationId xmlns:p14="http://schemas.microsoft.com/office/powerpoint/2010/main" val="3646094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41A3B9-2C2C-1D48-9FB1-C5D0086BC31D}" type="slidenum">
              <a:rPr lang="en-US" smtClean="0"/>
              <a:t>10</a:t>
            </a:fld>
            <a:endParaRPr lang="en-US"/>
          </a:p>
        </p:txBody>
      </p:sp>
    </p:spTree>
    <p:extLst>
      <p:ext uri="{BB962C8B-B14F-4D97-AF65-F5344CB8AC3E}">
        <p14:creationId xmlns:p14="http://schemas.microsoft.com/office/powerpoint/2010/main" val="3689871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would benefit from a key.</a:t>
            </a:r>
          </a:p>
          <a:p>
            <a:endParaRPr lang="en-US" dirty="0" smtClean="0"/>
          </a:p>
          <a:p>
            <a:r>
              <a:rPr lang="en-US" dirty="0" smtClean="0"/>
              <a:t>Also</a:t>
            </a:r>
            <a:r>
              <a:rPr lang="en-US" baseline="0" dirty="0" smtClean="0"/>
              <a:t> get rid of white </a:t>
            </a:r>
            <a:r>
              <a:rPr lang="en-US" baseline="0" smtClean="0"/>
              <a:t>on black.</a:t>
            </a:r>
            <a:endParaRPr lang="en-US" dirty="0" smtClean="0"/>
          </a:p>
          <a:p>
            <a:endParaRPr lang="en-US" dirty="0" smtClean="0"/>
          </a:p>
          <a:p>
            <a:endParaRPr lang="en-US" dirty="0"/>
          </a:p>
          <a:p>
            <a:r>
              <a:rPr lang="en-US" dirty="0"/>
              <a:t>----- Meeting Notes (1/21/13 19:25) -----</a:t>
            </a:r>
          </a:p>
          <a:p>
            <a:r>
              <a:rPr lang="en-US" dirty="0"/>
              <a:t>This slide is hard to read.  Fix that</a:t>
            </a:r>
            <a:r>
              <a:rPr lang="en-US" dirty="0" smtClean="0"/>
              <a:t>.</a:t>
            </a:r>
          </a:p>
          <a:p>
            <a:endParaRPr lang="en-US" dirty="0" smtClean="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541A3B9-2C2C-1D48-9FB1-C5D0086BC31D}" type="slidenum">
              <a:rPr lang="en-US" smtClean="0"/>
              <a:t>11</a:t>
            </a:fld>
            <a:endParaRPr lang="en-US"/>
          </a:p>
        </p:txBody>
      </p:sp>
    </p:spTree>
    <p:extLst>
      <p:ext uri="{BB962C8B-B14F-4D97-AF65-F5344CB8AC3E}">
        <p14:creationId xmlns:p14="http://schemas.microsoft.com/office/powerpoint/2010/main" val="2369992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(1/21/13 19:32) -----</a:t>
            </a:r>
          </a:p>
          <a:p>
            <a:r>
              <a:rPr lang="en-US"/>
              <a:t>Relevance: Identifying who the information brokers are in a disaster response scenario</a:t>
            </a:r>
          </a:p>
        </p:txBody>
      </p:sp>
      <p:sp>
        <p:nvSpPr>
          <p:cNvPr id="4" name="Slide Number Placeholder 3"/>
          <p:cNvSpPr>
            <a:spLocks noGrp="1"/>
          </p:cNvSpPr>
          <p:nvPr>
            <p:ph type="sldNum" sz="quarter" idx="10"/>
          </p:nvPr>
        </p:nvSpPr>
        <p:spPr/>
        <p:txBody>
          <a:bodyPr/>
          <a:lstStyle/>
          <a:p>
            <a:fld id="{F541A3B9-2C2C-1D48-9FB1-C5D0086BC31D}" type="slidenum">
              <a:rPr lang="en-US" smtClean="0"/>
              <a:t>14</a:t>
            </a:fld>
            <a:endParaRPr lang="en-US"/>
          </a:p>
        </p:txBody>
      </p:sp>
    </p:spTree>
    <p:extLst>
      <p:ext uri="{BB962C8B-B14F-4D97-AF65-F5344CB8AC3E}">
        <p14:creationId xmlns:p14="http://schemas.microsoft.com/office/powerpoint/2010/main" val="4005601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5248"/>
            <a:ext cx="7772400" cy="978408"/>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685800" y="3352800"/>
            <a:ext cx="7772400" cy="877824"/>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5082" y="969264"/>
            <a:ext cx="3657600" cy="1161288"/>
          </a:xfrm>
        </p:spPr>
        <p:txBody>
          <a:bodyPr anchor="b">
            <a:noAutofit/>
          </a:bodyPr>
          <a:lstStyle>
            <a:lvl1pPr algn="l">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63388" y="510988"/>
            <a:ext cx="3657600" cy="5553636"/>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799853" y="2130552"/>
            <a:ext cx="3657600" cy="3584448"/>
          </a:xfrm>
        </p:spPr>
        <p:txBody>
          <a:bodyPr vert="horz" lIns="91440" tIns="45720" rIns="91440" bIns="45720" rtlCol="0">
            <a:normAutofit/>
          </a:bodyPr>
          <a:lstStyle>
            <a:lvl1pPr marL="0" indent="0">
              <a:spcBef>
                <a:spcPts val="10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51376"/>
            <a:ext cx="7776882" cy="1014984"/>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1828800" y="457199"/>
            <a:ext cx="5486400" cy="3644153"/>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85800" y="4155141"/>
            <a:ext cx="7776882" cy="1013011"/>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8580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
        <p:nvSpPr>
          <p:cNvPr id="11" name="Picture Placeholder 2"/>
          <p:cNvSpPr>
            <a:spLocks noGrp="1"/>
          </p:cNvSpPr>
          <p:nvPr>
            <p:ph type="pic" idx="13"/>
          </p:nvPr>
        </p:nvSpPr>
        <p:spPr>
          <a:xfrm>
            <a:off x="68580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6" name="Picture Placeholder 2"/>
          <p:cNvSpPr>
            <a:spLocks noGrp="1"/>
          </p:cNvSpPr>
          <p:nvPr>
            <p:ph type="pic" idx="14"/>
          </p:nvPr>
        </p:nvSpPr>
        <p:spPr>
          <a:xfrm>
            <a:off x="341249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7" name="Picture Placeholder 2"/>
          <p:cNvSpPr>
            <a:spLocks noGrp="1"/>
          </p:cNvSpPr>
          <p:nvPr>
            <p:ph type="pic" idx="15"/>
          </p:nvPr>
        </p:nvSpPr>
        <p:spPr>
          <a:xfrm>
            <a:off x="341249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8" name="Picture Placeholder 2"/>
          <p:cNvSpPr>
            <a:spLocks noGrp="1"/>
          </p:cNvSpPr>
          <p:nvPr>
            <p:ph type="pic" idx="16"/>
          </p:nvPr>
        </p:nvSpPr>
        <p:spPr>
          <a:xfrm>
            <a:off x="613918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9" name="Picture Placeholder 2"/>
          <p:cNvSpPr>
            <a:spLocks noGrp="1"/>
          </p:cNvSpPr>
          <p:nvPr>
            <p:ph type="pic" idx="17"/>
          </p:nvPr>
        </p:nvSpPr>
        <p:spPr>
          <a:xfrm>
            <a:off x="613918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3400"/>
            <a:ext cx="1600200" cy="55927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85800" y="533400"/>
            <a:ext cx="6019800" cy="5592763"/>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85800" y="1869141"/>
            <a:ext cx="7770813" cy="4257022"/>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67200"/>
            <a:ext cx="7772400" cy="977153"/>
          </a:xfrm>
        </p:spPr>
        <p:txBody>
          <a:bodyPr anchor="b" anchorCtr="0">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685799" y="5257800"/>
            <a:ext cx="7770813" cy="874058"/>
          </a:xfrm>
        </p:spPr>
        <p:txBody>
          <a:bodyPr>
            <a:normAutofit/>
          </a:bodyPr>
          <a:lstStyle>
            <a:lvl1pPr marL="0" indent="0" algn="ctr">
              <a:spcBef>
                <a:spcPts val="300"/>
              </a:spcBef>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
        <p:nvSpPr>
          <p:cNvPr id="8" name="Picture Placeholder 7"/>
          <p:cNvSpPr>
            <a:spLocks noGrp="1"/>
          </p:cNvSpPr>
          <p:nvPr>
            <p:ph type="pic" sz="quarter" idx="13"/>
          </p:nvPr>
        </p:nvSpPr>
        <p:spPr>
          <a:xfrm rot="21540000">
            <a:off x="2056196" y="424650"/>
            <a:ext cx="5031609" cy="337580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a:lstStyle>
            <a:lvl1pPr>
              <a:buFont typeface="Arial" pitchFamily="34" charset="0"/>
              <a:buNone/>
              <a:defRPr/>
            </a:lvl1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0813" cy="1743075"/>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685800" y="2756647"/>
            <a:ext cx="7770813" cy="1281953"/>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1A0C47-018D-4460-B945-BFF7981B6CA6}" type="datetimeFigureOut">
              <a:rPr lang="en-US" smtClean="0"/>
              <a:t>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p>
            <a:r>
              <a:rPr lang="en-US" smtClean="0"/>
              <a:t>Click to edit Master title style</a:t>
            </a:r>
            <a:endParaRPr/>
          </a:p>
        </p:txBody>
      </p:sp>
      <p:sp>
        <p:nvSpPr>
          <p:cNvPr id="3" name="Content Placeholder 2"/>
          <p:cNvSpPr>
            <a:spLocks noGrp="1"/>
          </p:cNvSpPr>
          <p:nvPr>
            <p:ph sz="half" idx="1"/>
          </p:nvPr>
        </p:nvSpPr>
        <p:spPr>
          <a:xfrm>
            <a:off x="685800" y="1760538"/>
            <a:ext cx="3611880" cy="4365625"/>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844733" y="1760538"/>
            <a:ext cx="3611880" cy="4365625"/>
          </a:xfrm>
        </p:spPr>
        <p:txBody>
          <a:bodyPr>
            <a:normAutofit/>
          </a:bodyPr>
          <a:lstStyle>
            <a:lvl1pPr>
              <a:defRPr sz="2200"/>
            </a:lvl1pPr>
            <a:lvl2pPr>
              <a:defRPr sz="2000"/>
            </a:lvl2pPr>
            <a:lvl3pPr>
              <a:defRPr sz="2000"/>
            </a:lvl3pPr>
            <a:lvl4pPr>
              <a:defRPr sz="2000"/>
            </a:lvl4pPr>
            <a:lvl5pPr>
              <a:defRPr sz="20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651A0C47-018D-4460-B945-BFF7981B6CA6}" type="datetimeFigureOut">
              <a:rPr lang="en-US" smtClean="0"/>
              <a:t>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85800"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845526"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45526"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651A0C47-018D-4460-B945-BFF7981B6CA6}" type="datetimeFigureOut">
              <a:rPr lang="en-US" smtClean="0"/>
              <a:t>2/8/13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1F5A0A-F6FC-4FFD-9B49-0DA8697211D9}" type="slidenum">
              <a:rPr lang="en-US" smtClean="0"/>
              <a:t>‹#›</a:t>
            </a:fld>
            <a:endParaRPr lang="en-US"/>
          </a:p>
        </p:txBody>
      </p:sp>
      <p:cxnSp>
        <p:nvCxnSpPr>
          <p:cNvPr id="11" name="Straight Connector 10"/>
          <p:cNvCxnSpPr/>
          <p:nvPr/>
        </p:nvCxnSpPr>
        <p:spPr>
          <a:xfrm>
            <a:off x="786205"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36966"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651A0C47-018D-4460-B945-BFF7981B6CA6}" type="datetimeFigureOut">
              <a:rPr lang="en-US" smtClean="0"/>
              <a:t>2/8/13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1A0C47-018D-4460-B945-BFF7981B6CA6}" type="datetimeFigureOut">
              <a:rPr lang="en-US" smtClean="0"/>
              <a:t>2/8/13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905" y="971550"/>
            <a:ext cx="3657600" cy="1162050"/>
          </a:xfrm>
        </p:spPr>
        <p:txBody>
          <a:bodyPr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4800600" y="457200"/>
            <a:ext cx="3657600" cy="56689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658905" y="2133601"/>
            <a:ext cx="3657600" cy="3581400"/>
          </a:xfrm>
        </p:spPr>
        <p:txBody>
          <a:bodyPr>
            <a:normAutofit/>
          </a:bodyPr>
          <a:lstStyle>
            <a:lvl1pPr marL="0" indent="0">
              <a:spcBef>
                <a:spcPts val="10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121023"/>
            <a:ext cx="7770813" cy="1429871"/>
          </a:xfrm>
          <a:prstGeom prst="rect">
            <a:avLst/>
          </a:prstGeom>
        </p:spPr>
        <p:txBody>
          <a:bodyPr vert="horz" lIns="91440" tIns="45720" rIns="91440" bIns="45720" rtlCol="0" anchor="ctr" anchorCtr="0">
            <a:normAutofit/>
          </a:bodyPr>
          <a:lstStyle/>
          <a:p>
            <a:r>
              <a:rPr lang="en-US" smtClean="0"/>
              <a:t>Click to edit Master title style</a:t>
            </a:r>
            <a:endParaRPr/>
          </a:p>
        </p:txBody>
      </p:sp>
      <p:sp>
        <p:nvSpPr>
          <p:cNvPr id="3" name="Text Placeholder 2"/>
          <p:cNvSpPr>
            <a:spLocks noGrp="1"/>
          </p:cNvSpPr>
          <p:nvPr>
            <p:ph type="body" idx="1"/>
          </p:nvPr>
        </p:nvSpPr>
        <p:spPr>
          <a:xfrm>
            <a:off x="685800" y="1752600"/>
            <a:ext cx="7770813"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620435" y="6356350"/>
            <a:ext cx="2133600" cy="365125"/>
          </a:xfrm>
          <a:prstGeom prst="rect">
            <a:avLst/>
          </a:prstGeom>
        </p:spPr>
        <p:txBody>
          <a:bodyPr vert="horz" lIns="91440" tIns="45720" rIns="91440" bIns="45720" rtlCol="0" anchor="ctr"/>
          <a:lstStyle>
            <a:lvl1pPr algn="r">
              <a:defRPr sz="1200">
                <a:solidFill>
                  <a:schemeClr val="tx1">
                    <a:tint val="75000"/>
                  </a:schemeClr>
                </a:solidFill>
                <a:effectLst>
                  <a:outerShdw blurRad="50800" dist="38100" dir="5400000" sx="101000" sy="101000" algn="t" rotWithShape="0">
                    <a:prstClr val="black">
                      <a:alpha val="40000"/>
                    </a:prstClr>
                  </a:outerShdw>
                </a:effectLst>
              </a:defRPr>
            </a:lvl1pPr>
          </a:lstStyle>
          <a:p>
            <a:fld id="{651A0C47-018D-4460-B945-BFF7981B6CA6}" type="datetimeFigureOut">
              <a:rPr lang="en-US" smtClean="0"/>
              <a:t>2/8/13</a:t>
            </a:fld>
            <a:endParaRPr lang="en-US"/>
          </a:p>
        </p:txBody>
      </p:sp>
      <p:sp>
        <p:nvSpPr>
          <p:cNvPr id="5" name="Footer Placeholder 4"/>
          <p:cNvSpPr>
            <a:spLocks noGrp="1"/>
          </p:cNvSpPr>
          <p:nvPr>
            <p:ph type="ftr" sz="quarter" idx="3"/>
          </p:nvPr>
        </p:nvSpPr>
        <p:spPr>
          <a:xfrm>
            <a:off x="354105" y="6356350"/>
            <a:ext cx="2895600" cy="365125"/>
          </a:xfrm>
          <a:prstGeom prst="rect">
            <a:avLst/>
          </a:prstGeom>
        </p:spPr>
        <p:txBody>
          <a:bodyPr vert="horz" lIns="91440" tIns="45720" rIns="91440" bIns="45720" rtlCol="0" anchor="ctr"/>
          <a:lstStyle>
            <a:lvl1pPr algn="l">
              <a:defRPr sz="1200">
                <a:solidFill>
                  <a:schemeClr val="tx1">
                    <a:tint val="75000"/>
                  </a:schemeClr>
                </a:solidFill>
                <a:effectLst>
                  <a:outerShdw blurRad="50800" dist="38100" dir="5400000" sx="101000" sy="101000" algn="t" rotWithShape="0">
                    <a:prstClr val="black">
                      <a:alpha val="40000"/>
                    </a:prstClr>
                  </a:outerShdw>
                </a:effectLst>
              </a:defRPr>
            </a:lvl1pPr>
          </a:lstStyle>
          <a:p>
            <a:endParaRPr lang="en-US"/>
          </a:p>
        </p:txBody>
      </p:sp>
      <p:sp>
        <p:nvSpPr>
          <p:cNvPr id="6" name="Slide Number Placeholder 5"/>
          <p:cNvSpPr>
            <a:spLocks noGrp="1"/>
          </p:cNvSpPr>
          <p:nvPr>
            <p:ph type="sldNum" sz="quarter" idx="4"/>
          </p:nvPr>
        </p:nvSpPr>
        <p:spPr>
          <a:xfrm>
            <a:off x="4229100" y="6356350"/>
            <a:ext cx="685800" cy="365125"/>
          </a:xfrm>
          <a:prstGeom prst="rect">
            <a:avLst/>
          </a:prstGeom>
        </p:spPr>
        <p:txBody>
          <a:bodyPr vert="horz" lIns="91440" tIns="45720" rIns="91440" bIns="45720" rtlCol="0" anchor="ctr"/>
          <a:lstStyle>
            <a:lvl1pPr algn="ctr">
              <a:defRPr sz="1200">
                <a:solidFill>
                  <a:schemeClr val="tx1">
                    <a:tint val="75000"/>
                  </a:schemeClr>
                </a:solidFill>
                <a:effectLst>
                  <a:outerShdw blurRad="50800" dist="38100" dir="5400000" sx="101000" sy="101000" algn="t" rotWithShape="0">
                    <a:prstClr val="black">
                      <a:alpha val="40000"/>
                    </a:prstClr>
                  </a:outerShdw>
                </a:effectLst>
              </a:defRPr>
            </a:lvl1pPr>
          </a:lstStyle>
          <a:p>
            <a:fld id="{9C1F5A0A-F6FC-4FFD-9B49-0DA8697211D9}"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ts val="2000"/>
        </a:spcBef>
        <a:buFontTx/>
        <a:buBlip>
          <a:blip r:embed="rId16"/>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16"/>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16"/>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1" Type="http://schemas.openxmlformats.org/officeDocument/2006/relationships/diagramColors" Target="../diagrams/colors8.xml"/><Relationship Id="rId12"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diagramData" Target="../diagrams/data8.xml"/><Relationship Id="rId9" Type="http://schemas.openxmlformats.org/officeDocument/2006/relationships/diagramLayout" Target="../diagrams/layout8.xml"/><Relationship Id="rId10"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1.xml"/><Relationship Id="rId2" Type="http://schemas.openxmlformats.org/officeDocument/2006/relationships/diagramData" Target="../diagrams/data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1.xml"/><Relationship Id="rId2" Type="http://schemas.openxmlformats.org/officeDocument/2006/relationships/diagramData" Target="../diagrams/data1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 Id="rId1" Type="http://schemas.openxmlformats.org/officeDocument/2006/relationships/slideLayout" Target="../slideLayouts/slideLayout1.xml"/><Relationship Id="rId2" Type="http://schemas.openxmlformats.org/officeDocument/2006/relationships/diagramData" Target="../diagrams/data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 Id="rId7" Type="http://schemas.openxmlformats.org/officeDocument/2006/relationships/image" Target="../media/image25.png"/><Relationship Id="rId8"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diagramData" Target="../diagrams/data1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diagramData" Target="../diagrams/data1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5.xml"/><Relationship Id="rId4" Type="http://schemas.openxmlformats.org/officeDocument/2006/relationships/diagramQuickStyle" Target="../diagrams/quickStyle15.xml"/><Relationship Id="rId5" Type="http://schemas.openxmlformats.org/officeDocument/2006/relationships/diagramColors" Target="../diagrams/colors15.xml"/><Relationship Id="rId6" Type="http://schemas.microsoft.com/office/2007/relationships/diagramDrawing" Target="../diagrams/drawing15.xml"/><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diagramData" Target="../diagrams/data1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6.xml"/><Relationship Id="rId4" Type="http://schemas.openxmlformats.org/officeDocument/2006/relationships/diagramQuickStyle" Target="../diagrams/quickStyle16.xml"/><Relationship Id="rId5" Type="http://schemas.openxmlformats.org/officeDocument/2006/relationships/diagramColors" Target="../diagrams/colors16.xml"/><Relationship Id="rId6" Type="http://schemas.microsoft.com/office/2007/relationships/diagramDrawing" Target="../diagrams/drawing16.xml"/><Relationship Id="rId7" Type="http://schemas.openxmlformats.org/officeDocument/2006/relationships/image" Target="../media/image29.emf"/><Relationship Id="rId8"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diagramData" Target="../diagrams/data1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8"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8.xml"/><Relationship Id="rId4" Type="http://schemas.openxmlformats.org/officeDocument/2006/relationships/diagramQuickStyle" Target="../diagrams/quickStyle18.xml"/><Relationship Id="rId5" Type="http://schemas.openxmlformats.org/officeDocument/2006/relationships/diagramColors" Target="../diagrams/colors18.xml"/><Relationship Id="rId6" Type="http://schemas.microsoft.com/office/2007/relationships/diagramDrawing" Target="../diagrams/drawing18.xml"/><Relationship Id="rId7"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diagramData" Target="../diagrams/data18.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9.xml"/><Relationship Id="rId4" Type="http://schemas.openxmlformats.org/officeDocument/2006/relationships/diagramQuickStyle" Target="../diagrams/quickStyle19.xml"/><Relationship Id="rId5" Type="http://schemas.openxmlformats.org/officeDocument/2006/relationships/diagramColors" Target="../diagrams/colors19.xml"/><Relationship Id="rId6" Type="http://schemas.microsoft.com/office/2007/relationships/diagramDrawing" Target="../diagrams/drawing19.xml"/><Relationship Id="rId7" Type="http://schemas.openxmlformats.org/officeDocument/2006/relationships/image" Target="../media/image34.emf"/><Relationship Id="rId8" Type="http://schemas.openxmlformats.org/officeDocument/2006/relationships/image" Target="../media/image35.emf"/><Relationship Id="rId9" Type="http://schemas.openxmlformats.org/officeDocument/2006/relationships/image" Target="../media/image36.jpeg"/><Relationship Id="rId1" Type="http://schemas.openxmlformats.org/officeDocument/2006/relationships/slideLayout" Target="../slideLayouts/slideLayout2.xml"/><Relationship Id="rId2" Type="http://schemas.openxmlformats.org/officeDocument/2006/relationships/diagramData" Target="../diagrams/data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0.xml"/><Relationship Id="rId4" Type="http://schemas.openxmlformats.org/officeDocument/2006/relationships/diagramQuickStyle" Target="../diagrams/quickStyle20.xml"/><Relationship Id="rId5" Type="http://schemas.openxmlformats.org/officeDocument/2006/relationships/diagramColors" Target="../diagrams/colors20.xml"/><Relationship Id="rId6" Type="http://schemas.microsoft.com/office/2007/relationships/diagramDrawing" Target="../diagrams/drawing20.xml"/><Relationship Id="rId1" Type="http://schemas.openxmlformats.org/officeDocument/2006/relationships/slideLayout" Target="../slideLayouts/slideLayout1.xml"/><Relationship Id="rId2" Type="http://schemas.openxmlformats.org/officeDocument/2006/relationships/diagramData" Target="../diagrams/data20.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1.xml"/><Relationship Id="rId4" Type="http://schemas.openxmlformats.org/officeDocument/2006/relationships/diagramQuickStyle" Target="../diagrams/quickStyle21.xml"/><Relationship Id="rId5" Type="http://schemas.openxmlformats.org/officeDocument/2006/relationships/diagramColors" Target="../diagrams/colors21.xml"/><Relationship Id="rId6" Type="http://schemas.microsoft.com/office/2007/relationships/diagramDrawing" Target="../diagrams/drawing21.xml"/><Relationship Id="rId7"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diagramData" Target="../diagrams/data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2.xml"/><Relationship Id="rId4" Type="http://schemas.openxmlformats.org/officeDocument/2006/relationships/diagramQuickStyle" Target="../diagrams/quickStyle22.xml"/><Relationship Id="rId5" Type="http://schemas.openxmlformats.org/officeDocument/2006/relationships/diagramColors" Target="../diagrams/colors22.xml"/><Relationship Id="rId6" Type="http://schemas.microsoft.com/office/2007/relationships/diagramDrawing" Target="../diagrams/drawing22.xml"/><Relationship Id="rId7"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diagramData" Target="../diagrams/data2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3.xml"/><Relationship Id="rId4" Type="http://schemas.openxmlformats.org/officeDocument/2006/relationships/diagramQuickStyle" Target="../diagrams/quickStyle23.xml"/><Relationship Id="rId5" Type="http://schemas.openxmlformats.org/officeDocument/2006/relationships/diagramColors" Target="../diagrams/colors23.xml"/><Relationship Id="rId6" Type="http://schemas.microsoft.com/office/2007/relationships/diagramDrawing" Target="../diagrams/drawing23.xml"/><Relationship Id="rId1" Type="http://schemas.openxmlformats.org/officeDocument/2006/relationships/slideLayout" Target="../slideLayouts/slideLayout2.xml"/><Relationship Id="rId2" Type="http://schemas.openxmlformats.org/officeDocument/2006/relationships/diagramData" Target="../diagrams/data23.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4.xml"/><Relationship Id="rId4" Type="http://schemas.openxmlformats.org/officeDocument/2006/relationships/diagramQuickStyle" Target="../diagrams/quickStyle24.xml"/><Relationship Id="rId5" Type="http://schemas.openxmlformats.org/officeDocument/2006/relationships/diagramColors" Target="../diagrams/colors24.xml"/><Relationship Id="rId6" Type="http://schemas.microsoft.com/office/2007/relationships/diagramDrawing" Target="../diagrams/drawing24.xml"/><Relationship Id="rId7"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diagramData" Target="../diagrams/data2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5.xml"/><Relationship Id="rId4" Type="http://schemas.openxmlformats.org/officeDocument/2006/relationships/diagramQuickStyle" Target="../diagrams/quickStyle25.xml"/><Relationship Id="rId5" Type="http://schemas.openxmlformats.org/officeDocument/2006/relationships/diagramColors" Target="../diagrams/colors25.xml"/><Relationship Id="rId6" Type="http://schemas.microsoft.com/office/2007/relationships/diagramDrawing" Target="../diagrams/drawing25.xml"/><Relationship Id="rId1" Type="http://schemas.openxmlformats.org/officeDocument/2006/relationships/slideLayout" Target="../slideLayouts/slideLayout2.xml"/><Relationship Id="rId2" Type="http://schemas.openxmlformats.org/officeDocument/2006/relationships/diagramData" Target="../diagrams/data2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6.xml"/><Relationship Id="rId4" Type="http://schemas.openxmlformats.org/officeDocument/2006/relationships/diagramQuickStyle" Target="../diagrams/quickStyle26.xml"/><Relationship Id="rId5" Type="http://schemas.openxmlformats.org/officeDocument/2006/relationships/diagramColors" Target="../diagrams/colors26.xml"/><Relationship Id="rId6" Type="http://schemas.microsoft.com/office/2007/relationships/diagramDrawing" Target="../diagrams/drawing26.xml"/><Relationship Id="rId1" Type="http://schemas.openxmlformats.org/officeDocument/2006/relationships/slideLayout" Target="../slideLayouts/slideLayout2.xml"/><Relationship Id="rId2" Type="http://schemas.openxmlformats.org/officeDocument/2006/relationships/diagramData" Target="../diagrams/data2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3.png"/><Relationship Id="rId9" Type="http://schemas.openxmlformats.org/officeDocument/2006/relationships/image" Target="../media/image10.png"/><Relationship Id="rId10"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5.png"/><Relationship Id="rId9" Type="http://schemas.openxmlformats.org/officeDocument/2006/relationships/image" Target="../media/image17.jpeg"/><Relationship Id="rId10" Type="http://schemas.openxmlformats.org/officeDocument/2006/relationships/image" Target="../media/image18.png"/><Relationship Id="rId11"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1" Type="http://schemas.openxmlformats.org/officeDocument/2006/relationships/diagramColors" Target="../diagrams/colors5.xml"/><Relationship Id="rId12"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diagramData" Target="../diagrams/data5.xml"/><Relationship Id="rId9" Type="http://schemas.openxmlformats.org/officeDocument/2006/relationships/diagramLayout" Target="../diagrams/layout5.xml"/><Relationship Id="rId10"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17000"/>
            <a:ext cx="7772400" cy="978408"/>
          </a:xfrm>
        </p:spPr>
        <p:txBody>
          <a:bodyPr/>
          <a:lstStyle/>
          <a:p>
            <a:r>
              <a:rPr lang="en-US" sz="3600" dirty="0"/>
              <a:t>Group Informatics:  </a:t>
            </a:r>
            <a:r>
              <a:rPr lang="en-US" sz="3600" dirty="0" smtClean="0"/>
              <a:t>Design, Research and Blended Data Methodologies</a:t>
            </a:r>
            <a:endParaRPr lang="en-US" sz="3600" dirty="0"/>
          </a:p>
        </p:txBody>
      </p:sp>
      <p:sp>
        <p:nvSpPr>
          <p:cNvPr id="3" name="Subtitle 2"/>
          <p:cNvSpPr>
            <a:spLocks noGrp="1"/>
          </p:cNvSpPr>
          <p:nvPr>
            <p:ph type="subTitle" idx="1"/>
          </p:nvPr>
        </p:nvSpPr>
        <p:spPr>
          <a:xfrm>
            <a:off x="685800" y="2404552"/>
            <a:ext cx="7772400" cy="877824"/>
          </a:xfrm>
        </p:spPr>
        <p:txBody>
          <a:bodyPr/>
          <a:lstStyle/>
          <a:p>
            <a:r>
              <a:rPr lang="en-US" dirty="0" smtClean="0"/>
              <a:t>Sean P. Goggins, </a:t>
            </a:r>
            <a:r>
              <a:rPr lang="en-US" dirty="0" err="1" smtClean="0"/>
              <a:t>Ph.D</a:t>
            </a:r>
            <a:endParaRPr lang="en-US" dirty="0"/>
          </a:p>
        </p:txBody>
      </p:sp>
      <p:sp>
        <p:nvSpPr>
          <p:cNvPr id="4" name="TextBox 3"/>
          <p:cNvSpPr txBox="1"/>
          <p:nvPr/>
        </p:nvSpPr>
        <p:spPr>
          <a:xfrm>
            <a:off x="4347636" y="4453486"/>
            <a:ext cx="1065767" cy="1446550"/>
          </a:xfrm>
          <a:prstGeom prst="rect">
            <a:avLst/>
          </a:prstGeom>
          <a:noFill/>
        </p:spPr>
        <p:txBody>
          <a:bodyPr wrap="none" rtlCol="0">
            <a:spAutoFit/>
          </a:bodyPr>
          <a:lstStyle/>
          <a:p>
            <a:r>
              <a:rPr lang="en-US" sz="8800" dirty="0" smtClean="0"/>
              <a:t>&amp;</a:t>
            </a:r>
            <a:endParaRPr lang="en-US" sz="88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30133" y="3158080"/>
            <a:ext cx="1667933" cy="1667933"/>
          </a:xfrm>
          <a:prstGeom prst="rect">
            <a:avLst/>
          </a:prstGeom>
        </p:spPr>
      </p:pic>
    </p:spTree>
    <p:extLst>
      <p:ext uri="{BB962C8B-B14F-4D97-AF65-F5344CB8AC3E}">
        <p14:creationId xmlns:p14="http://schemas.microsoft.com/office/powerpoint/2010/main" val="1181126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85800" y="121023"/>
            <a:ext cx="7770813" cy="818777"/>
          </a:xfrm>
        </p:spPr>
        <p:txBody>
          <a:bodyPr>
            <a:normAutofit fontScale="90000"/>
          </a:bodyPr>
          <a:lstStyle/>
          <a:p>
            <a:r>
              <a:rPr lang="en-US" dirty="0" smtClean="0"/>
              <a:t>Group Informatics Ontology</a:t>
            </a:r>
            <a:endParaRPr lang="en-US" dirty="0"/>
          </a:p>
        </p:txBody>
      </p:sp>
      <p:graphicFrame>
        <p:nvGraphicFramePr>
          <p:cNvPr id="7" name="Content Placeholder 4"/>
          <p:cNvGraphicFramePr>
            <a:graphicFrameLocks/>
          </p:cNvGraphicFramePr>
          <p:nvPr>
            <p:extLst>
              <p:ext uri="{D42A27DB-BD31-4B8C-83A1-F6EECF244321}">
                <p14:modId xmlns:p14="http://schemas.microsoft.com/office/powerpoint/2010/main" val="2535405282"/>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Content Placeholder 3" descr="GimOntology.png"/>
          <p:cNvPicPr>
            <a:picLocks noGrp="1" noChangeAspect="1"/>
          </p:cNvPicPr>
          <p:nvPr>
            <p:ph idx="1"/>
          </p:nvPr>
        </p:nvPicPr>
        <p:blipFill rotWithShape="1">
          <a:blip r:embed="rId8" cstate="print">
            <a:extLst>
              <a:ext uri="{28A0092B-C50C-407E-A947-70E740481C1C}">
                <a14:useLocalDpi xmlns:a14="http://schemas.microsoft.com/office/drawing/2010/main"/>
              </a:ext>
            </a:extLst>
          </a:blip>
          <a:srcRect l="-21273" r="-21273"/>
          <a:stretch/>
        </p:blipFill>
        <p:spPr>
          <a:xfrm>
            <a:off x="0" y="939800"/>
            <a:ext cx="9467242" cy="5186363"/>
          </a:xfrm>
        </p:spPr>
      </p:pic>
      <p:sp>
        <p:nvSpPr>
          <p:cNvPr id="10" name="Frame 9"/>
          <p:cNvSpPr/>
          <p:nvPr/>
        </p:nvSpPr>
        <p:spPr>
          <a:xfrm>
            <a:off x="5265420" y="4160520"/>
            <a:ext cx="2176780" cy="1135380"/>
          </a:xfrm>
          <a:prstGeom prst="frame">
            <a:avLst/>
          </a:prstGeom>
          <a:ln/>
        </p:spPr>
        <p:style>
          <a:lnRef idx="1">
            <a:schemeClr val="accent5"/>
          </a:lnRef>
          <a:fillRef idx="3">
            <a:schemeClr val="accent5"/>
          </a:fillRef>
          <a:effectRef idx="2">
            <a:schemeClr val="accent5"/>
          </a:effectRef>
          <a:fontRef idx="minor">
            <a:schemeClr val="lt1"/>
          </a:fontRef>
        </p:style>
        <p:txBody>
          <a:bodyPr/>
          <a:lstStyle/>
          <a:p>
            <a:endParaRPr lang="en-US"/>
          </a:p>
        </p:txBody>
      </p:sp>
      <p:sp>
        <p:nvSpPr>
          <p:cNvPr id="11" name="Frame 10"/>
          <p:cNvSpPr/>
          <p:nvPr/>
        </p:nvSpPr>
        <p:spPr>
          <a:xfrm>
            <a:off x="2014220" y="4130040"/>
            <a:ext cx="2176780" cy="1135380"/>
          </a:xfrm>
          <a:prstGeom prst="frame">
            <a:avLst/>
          </a:prstGeom>
          <a:ln/>
        </p:spPr>
        <p:style>
          <a:lnRef idx="0">
            <a:schemeClr val="accent3"/>
          </a:lnRef>
          <a:fillRef idx="3">
            <a:schemeClr val="accent3"/>
          </a:fillRef>
          <a:effectRef idx="3">
            <a:schemeClr val="accent3"/>
          </a:effectRef>
          <a:fontRef idx="minor">
            <a:schemeClr val="lt1"/>
          </a:fontRef>
        </p:style>
        <p:txBody>
          <a:bodyPr/>
          <a:lstStyle/>
          <a:p>
            <a:endParaRPr lang="en-US"/>
          </a:p>
        </p:txBody>
      </p:sp>
      <p:sp>
        <p:nvSpPr>
          <p:cNvPr id="12" name="Frame 11"/>
          <p:cNvSpPr/>
          <p:nvPr/>
        </p:nvSpPr>
        <p:spPr>
          <a:xfrm>
            <a:off x="5265420" y="1633220"/>
            <a:ext cx="2176780" cy="1135380"/>
          </a:xfrm>
          <a:prstGeom prst="frame">
            <a:avLst/>
          </a:prstGeom>
          <a:ln/>
        </p:spPr>
        <p:style>
          <a:lnRef idx="0">
            <a:schemeClr val="accent3"/>
          </a:lnRef>
          <a:fillRef idx="3">
            <a:schemeClr val="accent3"/>
          </a:fillRef>
          <a:effectRef idx="3">
            <a:schemeClr val="accent3"/>
          </a:effectRef>
          <a:fontRef idx="minor">
            <a:schemeClr val="lt1"/>
          </a:fontRef>
        </p:style>
        <p:txBody>
          <a:bodyPr/>
          <a:lstStyle/>
          <a:p>
            <a:endParaRPr lang="en-US"/>
          </a:p>
        </p:txBody>
      </p:sp>
      <p:sp>
        <p:nvSpPr>
          <p:cNvPr id="13" name="Frame 12"/>
          <p:cNvSpPr/>
          <p:nvPr/>
        </p:nvSpPr>
        <p:spPr>
          <a:xfrm>
            <a:off x="1785620" y="1633220"/>
            <a:ext cx="4183380" cy="2341880"/>
          </a:xfrm>
          <a:prstGeom prst="frame">
            <a:avLst/>
          </a:prstGeom>
          <a:ln/>
        </p:spPr>
        <p:style>
          <a:lnRef idx="0">
            <a:schemeClr val="accent3"/>
          </a:lnRef>
          <a:fillRef idx="3">
            <a:schemeClr val="accent3"/>
          </a:fillRef>
          <a:effectRef idx="3">
            <a:schemeClr val="accent3"/>
          </a:effectRef>
          <a:fontRef idx="minor">
            <a:schemeClr val="lt1"/>
          </a:fontRef>
        </p:style>
        <p:txBody>
          <a:bodyPr/>
          <a:lstStyle/>
          <a:p>
            <a:endParaRPr lang="en-US"/>
          </a:p>
        </p:txBody>
      </p:sp>
    </p:spTree>
    <p:extLst>
      <p:ext uri="{BB962C8B-B14F-4D97-AF65-F5344CB8AC3E}">
        <p14:creationId xmlns:p14="http://schemas.microsoft.com/office/powerpoint/2010/main" val="20499150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ppt_w*0.70"/>
                                          </p:val>
                                        </p:tav>
                                        <p:tav tm="100000">
                                          <p:val>
                                            <p:strVal val="#ppt_w"/>
                                          </p:val>
                                        </p:tav>
                                      </p:tavLst>
                                    </p:anim>
                                    <p:anim calcmode="lin" valueType="num">
                                      <p:cBhvr>
                                        <p:cTn id="15" dur="1000" fill="hold"/>
                                        <p:tgtEl>
                                          <p:spTgt spid="11"/>
                                        </p:tgtEl>
                                        <p:attrNameLst>
                                          <p:attrName>ppt_h</p:attrName>
                                        </p:attrNameLst>
                                      </p:cBhvr>
                                      <p:tavLst>
                                        <p:tav tm="0">
                                          <p:val>
                                            <p:strVal val="#ppt_h"/>
                                          </p:val>
                                        </p:tav>
                                        <p:tav tm="100000">
                                          <p:val>
                                            <p:strVal val="#ppt_h"/>
                                          </p:val>
                                        </p:tav>
                                      </p:tavLst>
                                    </p:anim>
                                    <p:animEffect transition="in" filter="fade">
                                      <p:cBhvr>
                                        <p:cTn id="16" dur="1000"/>
                                        <p:tgtEl>
                                          <p:spTgt spid="11"/>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strVal val="#ppt_w*0.70"/>
                                          </p:val>
                                        </p:tav>
                                        <p:tav tm="100000">
                                          <p:val>
                                            <p:strVal val="#ppt_w"/>
                                          </p:val>
                                        </p:tav>
                                      </p:tavLst>
                                    </p:anim>
                                    <p:anim calcmode="lin" valueType="num">
                                      <p:cBhvr>
                                        <p:cTn id="20" dur="1000" fill="hold"/>
                                        <p:tgtEl>
                                          <p:spTgt spid="12"/>
                                        </p:tgtEl>
                                        <p:attrNameLst>
                                          <p:attrName>ppt_h</p:attrName>
                                        </p:attrNameLst>
                                      </p:cBhvr>
                                      <p:tavLst>
                                        <p:tav tm="0">
                                          <p:val>
                                            <p:strVal val="#ppt_h"/>
                                          </p:val>
                                        </p:tav>
                                        <p:tav tm="100000">
                                          <p:val>
                                            <p:strVal val="#ppt_h"/>
                                          </p:val>
                                        </p:tav>
                                      </p:tavLst>
                                    </p:anim>
                                    <p:animEffect transition="in" filter="fade">
                                      <p:cBhvr>
                                        <p:cTn id="21" dur="10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xit" presetSubtype="0" fill="hold" grpId="1" nodeType="clickEffect">
                                  <p:stCondLst>
                                    <p:cond delay="0"/>
                                  </p:stCondLst>
                                  <p:childTnLst>
                                    <p:anim calcmode="lin" valueType="num">
                                      <p:cBhvr>
                                        <p:cTn id="25" dur="1000"/>
                                        <p:tgtEl>
                                          <p:spTgt spid="12"/>
                                        </p:tgtEl>
                                        <p:attrNameLst>
                                          <p:attrName>ppt_w</p:attrName>
                                        </p:attrNameLst>
                                      </p:cBhvr>
                                      <p:tavLst>
                                        <p:tav tm="0">
                                          <p:val>
                                            <p:strVal val="ppt_w"/>
                                          </p:val>
                                        </p:tav>
                                        <p:tav tm="100000">
                                          <p:val>
                                            <p:strVal val="ppt_w*0.70"/>
                                          </p:val>
                                        </p:tav>
                                      </p:tavLst>
                                    </p:anim>
                                    <p:anim calcmode="lin" valueType="num">
                                      <p:cBhvr>
                                        <p:cTn id="26" dur="1000"/>
                                        <p:tgtEl>
                                          <p:spTgt spid="12"/>
                                        </p:tgtEl>
                                        <p:attrNameLst>
                                          <p:attrName>ppt_h</p:attrName>
                                        </p:attrNameLst>
                                      </p:cBhvr>
                                      <p:tavLst>
                                        <p:tav tm="0">
                                          <p:val>
                                            <p:strVal val="ppt_h"/>
                                          </p:val>
                                        </p:tav>
                                        <p:tav tm="100000">
                                          <p:val>
                                            <p:strVal val="ppt_h"/>
                                          </p:val>
                                        </p:tav>
                                      </p:tavLst>
                                    </p:anim>
                                    <p:animEffect transition="out" filter="fade">
                                      <p:cBhvr>
                                        <p:cTn id="27" dur="1000"/>
                                        <p:tgtEl>
                                          <p:spTgt spid="12"/>
                                        </p:tgtEl>
                                      </p:cBhvr>
                                    </p:animEffect>
                                    <p:set>
                                      <p:cBhvr>
                                        <p:cTn id="28" dur="1" fill="hold">
                                          <p:stCondLst>
                                            <p:cond delay="999"/>
                                          </p:stCondLst>
                                        </p:cTn>
                                        <p:tgtEl>
                                          <p:spTgt spid="12"/>
                                        </p:tgtEl>
                                        <p:attrNameLst>
                                          <p:attrName>style.visibility</p:attrName>
                                        </p:attrNameLst>
                                      </p:cBhvr>
                                      <p:to>
                                        <p:strVal val="hidden"/>
                                      </p:to>
                                    </p:set>
                                  </p:childTnLst>
                                </p:cTn>
                              </p:par>
                              <p:par>
                                <p:cTn id="29" presetID="55" presetClass="exit" presetSubtype="0" fill="hold" grpId="1" nodeType="withEffect">
                                  <p:stCondLst>
                                    <p:cond delay="0"/>
                                  </p:stCondLst>
                                  <p:childTnLst>
                                    <p:anim calcmode="lin" valueType="num">
                                      <p:cBhvr>
                                        <p:cTn id="30" dur="1000"/>
                                        <p:tgtEl>
                                          <p:spTgt spid="10"/>
                                        </p:tgtEl>
                                        <p:attrNameLst>
                                          <p:attrName>ppt_w</p:attrName>
                                        </p:attrNameLst>
                                      </p:cBhvr>
                                      <p:tavLst>
                                        <p:tav tm="0">
                                          <p:val>
                                            <p:strVal val="ppt_w"/>
                                          </p:val>
                                        </p:tav>
                                        <p:tav tm="100000">
                                          <p:val>
                                            <p:strVal val="ppt_w*0.70"/>
                                          </p:val>
                                        </p:tav>
                                      </p:tavLst>
                                    </p:anim>
                                    <p:anim calcmode="lin" valueType="num">
                                      <p:cBhvr>
                                        <p:cTn id="31" dur="1000"/>
                                        <p:tgtEl>
                                          <p:spTgt spid="10"/>
                                        </p:tgtEl>
                                        <p:attrNameLst>
                                          <p:attrName>ppt_h</p:attrName>
                                        </p:attrNameLst>
                                      </p:cBhvr>
                                      <p:tavLst>
                                        <p:tav tm="0">
                                          <p:val>
                                            <p:strVal val="ppt_h"/>
                                          </p:val>
                                        </p:tav>
                                        <p:tav tm="100000">
                                          <p:val>
                                            <p:strVal val="ppt_h"/>
                                          </p:val>
                                        </p:tav>
                                      </p:tavLst>
                                    </p:anim>
                                    <p:animEffect transition="out" filter="fade">
                                      <p:cBhvr>
                                        <p:cTn id="32" dur="1000"/>
                                        <p:tgtEl>
                                          <p:spTgt spid="10"/>
                                        </p:tgtEl>
                                      </p:cBhvr>
                                    </p:animEffect>
                                    <p:set>
                                      <p:cBhvr>
                                        <p:cTn id="33" dur="1" fill="hold">
                                          <p:stCondLst>
                                            <p:cond delay="999"/>
                                          </p:stCondLst>
                                        </p:cTn>
                                        <p:tgtEl>
                                          <p:spTgt spid="10"/>
                                        </p:tgtEl>
                                        <p:attrNameLst>
                                          <p:attrName>style.visibility</p:attrName>
                                        </p:attrNameLst>
                                      </p:cBhvr>
                                      <p:to>
                                        <p:strVal val="hidden"/>
                                      </p:to>
                                    </p:set>
                                  </p:childTnLst>
                                </p:cTn>
                              </p:par>
                              <p:par>
                                <p:cTn id="34" presetID="55" presetClass="exit" presetSubtype="0" fill="hold" grpId="1" nodeType="withEffect">
                                  <p:stCondLst>
                                    <p:cond delay="0"/>
                                  </p:stCondLst>
                                  <p:childTnLst>
                                    <p:anim calcmode="lin" valueType="num">
                                      <p:cBhvr>
                                        <p:cTn id="35" dur="1000"/>
                                        <p:tgtEl>
                                          <p:spTgt spid="11"/>
                                        </p:tgtEl>
                                        <p:attrNameLst>
                                          <p:attrName>ppt_w</p:attrName>
                                        </p:attrNameLst>
                                      </p:cBhvr>
                                      <p:tavLst>
                                        <p:tav tm="0">
                                          <p:val>
                                            <p:strVal val="ppt_w"/>
                                          </p:val>
                                        </p:tav>
                                        <p:tav tm="100000">
                                          <p:val>
                                            <p:strVal val="ppt_w*0.70"/>
                                          </p:val>
                                        </p:tav>
                                      </p:tavLst>
                                    </p:anim>
                                    <p:anim calcmode="lin" valueType="num">
                                      <p:cBhvr>
                                        <p:cTn id="36" dur="1000"/>
                                        <p:tgtEl>
                                          <p:spTgt spid="11"/>
                                        </p:tgtEl>
                                        <p:attrNameLst>
                                          <p:attrName>ppt_h</p:attrName>
                                        </p:attrNameLst>
                                      </p:cBhvr>
                                      <p:tavLst>
                                        <p:tav tm="0">
                                          <p:val>
                                            <p:strVal val="ppt_h"/>
                                          </p:val>
                                        </p:tav>
                                        <p:tav tm="100000">
                                          <p:val>
                                            <p:strVal val="ppt_h"/>
                                          </p:val>
                                        </p:tav>
                                      </p:tavLst>
                                    </p:anim>
                                    <p:animEffect transition="out" filter="fade">
                                      <p:cBhvr>
                                        <p:cTn id="37" dur="1000"/>
                                        <p:tgtEl>
                                          <p:spTgt spid="11"/>
                                        </p:tgtEl>
                                      </p:cBhvr>
                                    </p:animEffect>
                                    <p:set>
                                      <p:cBhvr>
                                        <p:cTn id="38" dur="1" fill="hold">
                                          <p:stCondLst>
                                            <p:cond delay="999"/>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55" presetClass="entr" presetSubtype="0" fill="hold" grpId="1"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1000" fill="hold"/>
                                        <p:tgtEl>
                                          <p:spTgt spid="13"/>
                                        </p:tgtEl>
                                        <p:attrNameLst>
                                          <p:attrName>ppt_w</p:attrName>
                                        </p:attrNameLst>
                                      </p:cBhvr>
                                      <p:tavLst>
                                        <p:tav tm="0">
                                          <p:val>
                                            <p:strVal val="#ppt_w*0.70"/>
                                          </p:val>
                                        </p:tav>
                                        <p:tav tm="100000">
                                          <p:val>
                                            <p:strVal val="#ppt_w"/>
                                          </p:val>
                                        </p:tav>
                                      </p:tavLst>
                                    </p:anim>
                                    <p:anim calcmode="lin" valueType="num">
                                      <p:cBhvr>
                                        <p:cTn id="44" dur="1000" fill="hold"/>
                                        <p:tgtEl>
                                          <p:spTgt spid="13"/>
                                        </p:tgtEl>
                                        <p:attrNameLst>
                                          <p:attrName>ppt_h</p:attrName>
                                        </p:attrNameLst>
                                      </p:cBhvr>
                                      <p:tavLst>
                                        <p:tav tm="0">
                                          <p:val>
                                            <p:strVal val="#ppt_h"/>
                                          </p:val>
                                        </p:tav>
                                        <p:tav tm="100000">
                                          <p:val>
                                            <p:strVal val="#ppt_h"/>
                                          </p:val>
                                        </p:tav>
                                      </p:tavLst>
                                    </p:anim>
                                    <p:animEffect transition="in" filter="fade">
                                      <p:cBhvr>
                                        <p:cTn id="4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8100" y="121025"/>
            <a:ext cx="8991600" cy="653676"/>
          </a:xfrm>
        </p:spPr>
        <p:txBody>
          <a:bodyPr>
            <a:noAutofit/>
          </a:bodyPr>
          <a:lstStyle/>
          <a:p>
            <a:r>
              <a:rPr lang="en-US" sz="3200" dirty="0" smtClean="0"/>
              <a:t>General Group Informatics Methodological Approach</a:t>
            </a:r>
            <a:endParaRPr lang="en-US" sz="3200" dirty="0"/>
          </a:p>
        </p:txBody>
      </p:sp>
      <p:graphicFrame>
        <p:nvGraphicFramePr>
          <p:cNvPr id="7" name="Content Placeholder 4"/>
          <p:cNvGraphicFramePr>
            <a:graphicFrameLocks/>
          </p:cNvGraphicFramePr>
          <p:nvPr>
            <p:extLst>
              <p:ext uri="{D42A27DB-BD31-4B8C-83A1-F6EECF244321}">
                <p14:modId xmlns:p14="http://schemas.microsoft.com/office/powerpoint/2010/main" val="1461509958"/>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2774950320"/>
              </p:ext>
            </p:extLst>
          </p:nvPr>
        </p:nvGraphicFramePr>
        <p:xfrm>
          <a:off x="685800" y="901830"/>
          <a:ext cx="8127834" cy="543547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939509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1"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Studies Building Indicators Across Contexts</a:t>
            </a:r>
            <a:endParaRPr lang="en-US" dirty="0"/>
          </a:p>
        </p:txBody>
      </p:sp>
      <p:graphicFrame>
        <p:nvGraphicFramePr>
          <p:cNvPr id="7" name="Content Placeholder 4"/>
          <p:cNvGraphicFramePr>
            <a:graphicFrameLocks/>
          </p:cNvGraphicFramePr>
          <p:nvPr>
            <p:extLst>
              <p:ext uri="{D42A27DB-BD31-4B8C-83A1-F6EECF244321}">
                <p14:modId xmlns:p14="http://schemas.microsoft.com/office/powerpoint/2010/main" val="1014254143"/>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2370666" y="3957711"/>
            <a:ext cx="5096267" cy="1569660"/>
          </a:xfrm>
          <a:prstGeom prst="rect">
            <a:avLst/>
          </a:prstGeom>
          <a:noFill/>
        </p:spPr>
        <p:txBody>
          <a:bodyPr wrap="none" rtlCol="0">
            <a:spAutoFit/>
          </a:bodyPr>
          <a:lstStyle/>
          <a:p>
            <a:pPr marL="285750" indent="-285750">
              <a:buFont typeface="Arial"/>
              <a:buChar char="•"/>
            </a:pPr>
            <a:r>
              <a:rPr lang="en-US" sz="3200" dirty="0" smtClean="0"/>
              <a:t>Disaster Response</a:t>
            </a:r>
          </a:p>
          <a:p>
            <a:pPr marL="285750" indent="-285750">
              <a:buFont typeface="Arial"/>
              <a:buChar char="•"/>
            </a:pPr>
            <a:r>
              <a:rPr lang="en-US" sz="3200" dirty="0" smtClean="0"/>
              <a:t>Software Engineering</a:t>
            </a:r>
          </a:p>
          <a:p>
            <a:pPr marL="285750" indent="-285750">
              <a:buFont typeface="Arial"/>
              <a:buChar char="•"/>
            </a:pPr>
            <a:r>
              <a:rPr lang="en-US" sz="3200" dirty="0" smtClean="0"/>
              <a:t>Big Social Data (in 1 slide)</a:t>
            </a:r>
            <a:endParaRPr lang="en-US" sz="3200" dirty="0"/>
          </a:p>
        </p:txBody>
      </p:sp>
    </p:spTree>
    <p:extLst>
      <p:ext uri="{BB962C8B-B14F-4D97-AF65-F5344CB8AC3E}">
        <p14:creationId xmlns:p14="http://schemas.microsoft.com/office/powerpoint/2010/main" val="398939878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Studies Across Contexts</a:t>
            </a:r>
            <a:endParaRPr lang="en-US" dirty="0"/>
          </a:p>
        </p:txBody>
      </p:sp>
      <p:sp>
        <p:nvSpPr>
          <p:cNvPr id="3" name="Subtitle 2"/>
          <p:cNvSpPr>
            <a:spLocks noGrp="1"/>
          </p:cNvSpPr>
          <p:nvPr>
            <p:ph type="subTitle" idx="1"/>
          </p:nvPr>
        </p:nvSpPr>
        <p:spPr/>
        <p:txBody>
          <a:bodyPr/>
          <a:lstStyle/>
          <a:p>
            <a:r>
              <a:rPr lang="en-US" dirty="0" smtClean="0"/>
              <a:t>Disaster Response</a:t>
            </a:r>
          </a:p>
          <a:p>
            <a:r>
              <a:rPr lang="en-US" dirty="0" smtClean="0"/>
              <a:t>Key Construct: Information Brokerage</a:t>
            </a:r>
            <a:endParaRPr lang="en-US" dirty="0"/>
          </a:p>
        </p:txBody>
      </p:sp>
      <p:graphicFrame>
        <p:nvGraphicFramePr>
          <p:cNvPr id="7" name="Content Placeholder 4"/>
          <p:cNvGraphicFramePr>
            <a:graphicFrameLocks/>
          </p:cNvGraphicFramePr>
          <p:nvPr>
            <p:extLst>
              <p:ext uri="{D42A27DB-BD31-4B8C-83A1-F6EECF244321}">
                <p14:modId xmlns:p14="http://schemas.microsoft.com/office/powerpoint/2010/main" val="45641504"/>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06551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57006074"/>
              </p:ext>
            </p:extLst>
          </p:nvPr>
        </p:nvGraphicFramePr>
        <p:xfrm>
          <a:off x="75985" y="564490"/>
          <a:ext cx="8966249" cy="6013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551280" y="-61676"/>
            <a:ext cx="8041440" cy="626166"/>
          </a:xfrm>
        </p:spPr>
        <p:txBody>
          <a:bodyPr>
            <a:normAutofit fontScale="90000"/>
          </a:bodyPr>
          <a:lstStyle/>
          <a:p>
            <a:r>
              <a:rPr lang="en-US" sz="3200" dirty="0" smtClean="0"/>
              <a:t>Methodological Approach: Group Informatics</a:t>
            </a:r>
            <a:endParaRPr lang="en-US" sz="3200" dirty="0"/>
          </a:p>
        </p:txBody>
      </p:sp>
      <p:sp>
        <p:nvSpPr>
          <p:cNvPr id="5" name="TextBox 4"/>
          <p:cNvSpPr txBox="1"/>
          <p:nvPr/>
        </p:nvSpPr>
        <p:spPr>
          <a:xfrm>
            <a:off x="0" y="6329499"/>
            <a:ext cx="2715820" cy="369332"/>
          </a:xfrm>
          <a:prstGeom prst="rect">
            <a:avLst/>
          </a:prstGeom>
          <a:noFill/>
        </p:spPr>
        <p:txBody>
          <a:bodyPr wrap="none" rtlCol="0">
            <a:spAutoFit/>
          </a:bodyPr>
          <a:lstStyle/>
          <a:p>
            <a:r>
              <a:rPr lang="en-US" dirty="0" smtClean="0"/>
              <a:t>Methodological Approach</a:t>
            </a:r>
            <a:endParaRPr lang="en-US" dirty="0"/>
          </a:p>
        </p:txBody>
      </p:sp>
      <p:sp>
        <p:nvSpPr>
          <p:cNvPr id="6" name="TextBox 5"/>
          <p:cNvSpPr txBox="1"/>
          <p:nvPr/>
        </p:nvSpPr>
        <p:spPr>
          <a:xfrm>
            <a:off x="5505982" y="586079"/>
            <a:ext cx="2698175" cy="923330"/>
          </a:xfrm>
          <a:prstGeom prst="rect">
            <a:avLst/>
          </a:prstGeom>
          <a:noFill/>
        </p:spPr>
        <p:txBody>
          <a:bodyPr wrap="none" rtlCol="0">
            <a:spAutoFit/>
          </a:bodyPr>
          <a:lstStyle/>
          <a:p>
            <a:r>
              <a:rPr lang="en-US" u="sng" dirty="0" smtClean="0"/>
              <a:t>Data: </a:t>
            </a:r>
          </a:p>
          <a:p>
            <a:r>
              <a:rPr lang="en-US" dirty="0" smtClean="0"/>
              <a:t>228 Posts with responses</a:t>
            </a:r>
          </a:p>
          <a:p>
            <a:r>
              <a:rPr lang="en-US" dirty="0" smtClean="0"/>
              <a:t>898 Total Responses</a:t>
            </a:r>
          </a:p>
        </p:txBody>
      </p:sp>
      <p:sp>
        <p:nvSpPr>
          <p:cNvPr id="7" name="TextBox 6"/>
          <p:cNvSpPr txBox="1"/>
          <p:nvPr/>
        </p:nvSpPr>
        <p:spPr>
          <a:xfrm>
            <a:off x="7649429" y="2361250"/>
            <a:ext cx="1392805" cy="1200329"/>
          </a:xfrm>
          <a:prstGeom prst="rect">
            <a:avLst/>
          </a:prstGeom>
          <a:noFill/>
        </p:spPr>
        <p:txBody>
          <a:bodyPr wrap="square" rtlCol="0">
            <a:spAutoFit/>
          </a:bodyPr>
          <a:lstStyle/>
          <a:p>
            <a:r>
              <a:rPr lang="en-US" dirty="0" smtClean="0"/>
              <a:t>Grounded Theory to Discover Themes</a:t>
            </a:r>
            <a:endParaRPr lang="en-US" dirty="0"/>
          </a:p>
        </p:txBody>
      </p:sp>
      <p:sp>
        <p:nvSpPr>
          <p:cNvPr id="8" name="TextBox 7"/>
          <p:cNvSpPr txBox="1"/>
          <p:nvPr/>
        </p:nvSpPr>
        <p:spPr>
          <a:xfrm>
            <a:off x="6841616" y="4741629"/>
            <a:ext cx="1837246" cy="1754327"/>
          </a:xfrm>
          <a:prstGeom prst="rect">
            <a:avLst/>
          </a:prstGeom>
          <a:noFill/>
        </p:spPr>
        <p:txBody>
          <a:bodyPr wrap="square" rtlCol="0">
            <a:spAutoFit/>
          </a:bodyPr>
          <a:lstStyle/>
          <a:p>
            <a:r>
              <a:rPr lang="en-US" dirty="0" smtClean="0"/>
              <a:t>Grounded Theory to Identify Coordination In Forum and On the ground</a:t>
            </a:r>
            <a:endParaRPr lang="en-US" dirty="0"/>
          </a:p>
        </p:txBody>
      </p:sp>
      <p:sp>
        <p:nvSpPr>
          <p:cNvPr id="9" name="TextBox 8"/>
          <p:cNvSpPr txBox="1"/>
          <p:nvPr/>
        </p:nvSpPr>
        <p:spPr>
          <a:xfrm>
            <a:off x="456782" y="5079794"/>
            <a:ext cx="1846141" cy="923330"/>
          </a:xfrm>
          <a:prstGeom prst="rect">
            <a:avLst/>
          </a:prstGeom>
          <a:noFill/>
        </p:spPr>
        <p:txBody>
          <a:bodyPr wrap="none" rtlCol="0">
            <a:spAutoFit/>
          </a:bodyPr>
          <a:lstStyle/>
          <a:p>
            <a:r>
              <a:rPr lang="en-US" dirty="0" smtClean="0"/>
              <a:t>Reduce Posts to</a:t>
            </a:r>
          </a:p>
          <a:p>
            <a:r>
              <a:rPr lang="en-US" dirty="0" smtClean="0"/>
              <a:t>Interactions by </a:t>
            </a:r>
          </a:p>
          <a:p>
            <a:r>
              <a:rPr lang="en-US" dirty="0" smtClean="0"/>
              <a:t>Topical Category</a:t>
            </a:r>
            <a:endParaRPr lang="en-US" dirty="0"/>
          </a:p>
        </p:txBody>
      </p:sp>
      <p:sp>
        <p:nvSpPr>
          <p:cNvPr id="10" name="TextBox 9"/>
          <p:cNvSpPr txBox="1"/>
          <p:nvPr/>
        </p:nvSpPr>
        <p:spPr>
          <a:xfrm>
            <a:off x="2972018" y="3759670"/>
            <a:ext cx="2533963" cy="938719"/>
          </a:xfrm>
          <a:prstGeom prst="rect">
            <a:avLst/>
          </a:prstGeom>
          <a:noFill/>
        </p:spPr>
        <p:txBody>
          <a:bodyPr wrap="square" rtlCol="0">
            <a:spAutoFit/>
          </a:bodyPr>
          <a:lstStyle/>
          <a:p>
            <a:r>
              <a:rPr lang="en-US" sz="1100" dirty="0" smtClean="0"/>
              <a:t>Weight  Connections Based on Time Distance, Grouped</a:t>
            </a:r>
          </a:p>
          <a:p>
            <a:r>
              <a:rPr lang="en-US" sz="1100" dirty="0" smtClean="0"/>
              <a:t>By Topic and informed by analysis of time distance between posts.</a:t>
            </a:r>
          </a:p>
          <a:p>
            <a:endParaRPr lang="en-US" sz="1100" dirty="0"/>
          </a:p>
        </p:txBody>
      </p:sp>
      <p:sp>
        <p:nvSpPr>
          <p:cNvPr id="11" name="TextBox 10"/>
          <p:cNvSpPr txBox="1"/>
          <p:nvPr/>
        </p:nvSpPr>
        <p:spPr>
          <a:xfrm>
            <a:off x="378795" y="1748964"/>
            <a:ext cx="1382447" cy="923330"/>
          </a:xfrm>
          <a:prstGeom prst="rect">
            <a:avLst/>
          </a:prstGeom>
          <a:noFill/>
        </p:spPr>
        <p:txBody>
          <a:bodyPr wrap="none" rtlCol="0">
            <a:spAutoFit/>
          </a:bodyPr>
          <a:lstStyle/>
          <a:p>
            <a:r>
              <a:rPr lang="en-US" dirty="0" smtClean="0"/>
              <a:t>Identify Key </a:t>
            </a:r>
          </a:p>
          <a:p>
            <a:r>
              <a:rPr lang="en-US" dirty="0" smtClean="0"/>
              <a:t>Information</a:t>
            </a:r>
          </a:p>
          <a:p>
            <a:r>
              <a:rPr lang="en-US" dirty="0" smtClean="0"/>
              <a:t>Brokers</a:t>
            </a:r>
            <a:endParaRPr lang="en-US" dirty="0"/>
          </a:p>
        </p:txBody>
      </p:sp>
      <p:pic>
        <p:nvPicPr>
          <p:cNvPr id="13" name="Picture 12"/>
          <p:cNvPicPr>
            <a:picLocks noChangeAspect="1"/>
          </p:cNvPicPr>
          <p:nvPr/>
        </p:nvPicPr>
        <p:blipFill>
          <a:blip r:embed="rId8"/>
          <a:stretch>
            <a:fillRect/>
          </a:stretch>
        </p:blipFill>
        <p:spPr>
          <a:xfrm>
            <a:off x="1232920" y="564490"/>
            <a:ext cx="1880096" cy="944919"/>
          </a:xfrm>
          <a:prstGeom prst="rect">
            <a:avLst/>
          </a:prstGeom>
        </p:spPr>
      </p:pic>
      <p:cxnSp>
        <p:nvCxnSpPr>
          <p:cNvPr id="15" name="Straight Arrow Connector 14"/>
          <p:cNvCxnSpPr/>
          <p:nvPr/>
        </p:nvCxnSpPr>
        <p:spPr>
          <a:xfrm>
            <a:off x="3113016" y="991451"/>
            <a:ext cx="596947" cy="1002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Slide Number Placeholder 17"/>
          <p:cNvSpPr>
            <a:spLocks noGrp="1"/>
          </p:cNvSpPr>
          <p:nvPr>
            <p:ph type="sldNum" sz="quarter" idx="12"/>
          </p:nvPr>
        </p:nvSpPr>
        <p:spPr/>
        <p:txBody>
          <a:bodyPr/>
          <a:lstStyle/>
          <a:p>
            <a:fld id="{B9D2C864-9362-43C7-A136-D9C41D93A96D}" type="slidenum">
              <a:rPr lang="en-US" smtClean="0"/>
              <a:t>14</a:t>
            </a:fld>
            <a:endParaRPr lang="en-US"/>
          </a:p>
        </p:txBody>
      </p:sp>
    </p:spTree>
    <p:extLst>
      <p:ext uri="{BB962C8B-B14F-4D97-AF65-F5344CB8AC3E}">
        <p14:creationId xmlns:p14="http://schemas.microsoft.com/office/powerpoint/2010/main" val="3418344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1"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p:cTn id="49" dur="500" fill="hold"/>
                                        <p:tgtEl>
                                          <p:spTgt spid="10"/>
                                        </p:tgtEl>
                                        <p:attrNameLst>
                                          <p:attrName>ppt_w</p:attrName>
                                        </p:attrNameLst>
                                      </p:cBhvr>
                                      <p:tavLst>
                                        <p:tav tm="0">
                                          <p:val>
                                            <p:fltVal val="0"/>
                                          </p:val>
                                        </p:tav>
                                        <p:tav tm="100000">
                                          <p:val>
                                            <p:strVal val="#ppt_w"/>
                                          </p:val>
                                        </p:tav>
                                      </p:tavLst>
                                    </p:anim>
                                    <p:anim calcmode="lin" valueType="num">
                                      <p:cBhvr>
                                        <p:cTn id="50" dur="500" fill="hold"/>
                                        <p:tgtEl>
                                          <p:spTgt spid="10"/>
                                        </p:tgtEl>
                                        <p:attrNameLst>
                                          <p:attrName>ppt_h</p:attrName>
                                        </p:attrNameLst>
                                      </p:cBhvr>
                                      <p:tavLst>
                                        <p:tav tm="0">
                                          <p:val>
                                            <p:fltVal val="0"/>
                                          </p:val>
                                        </p:tav>
                                        <p:tav tm="100000">
                                          <p:val>
                                            <p:strVal val="#ppt_h"/>
                                          </p:val>
                                        </p:tav>
                                      </p:tavLst>
                                    </p:anim>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fltVal val="0"/>
                                          </p:val>
                                        </p:tav>
                                        <p:tav tm="100000">
                                          <p:val>
                                            <p:strVal val="#ppt_w"/>
                                          </p:val>
                                        </p:tav>
                                      </p:tavLst>
                                    </p:anim>
                                    <p:anim calcmode="lin" valueType="num">
                                      <p:cBhvr>
                                        <p:cTn id="57" dur="500" fill="hold"/>
                                        <p:tgtEl>
                                          <p:spTgt spid="11"/>
                                        </p:tgtEl>
                                        <p:attrNameLst>
                                          <p:attrName>ppt_h</p:attrName>
                                        </p:attrNameLst>
                                      </p:cBhvr>
                                      <p:tavLst>
                                        <p:tav tm="0">
                                          <p:val>
                                            <p:fltVal val="0"/>
                                          </p:val>
                                        </p:tav>
                                        <p:tav tm="100000">
                                          <p:val>
                                            <p:strVal val="#ppt_h"/>
                                          </p:val>
                                        </p:tav>
                                      </p:tavLst>
                                    </p:anim>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4" grpId="1">
        <p:bldAsOne/>
      </p:bldGraphic>
      <p:bldP spid="6" grpId="0"/>
      <p:bldP spid="7" grpId="0"/>
      <p:bldP spid="8" grpId="0"/>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Findings</a:t>
            </a:r>
            <a:endParaRPr lang="en-US" dirty="0"/>
          </a:p>
        </p:txBody>
      </p:sp>
      <p:sp>
        <p:nvSpPr>
          <p:cNvPr id="3" name="Content Placeholder 2"/>
          <p:cNvSpPr>
            <a:spLocks noGrp="1"/>
          </p:cNvSpPr>
          <p:nvPr>
            <p:ph idx="1"/>
          </p:nvPr>
        </p:nvSpPr>
        <p:spPr/>
        <p:txBody>
          <a:bodyPr>
            <a:normAutofit/>
          </a:bodyPr>
          <a:lstStyle/>
          <a:p>
            <a:r>
              <a:rPr lang="en-US" dirty="0" smtClean="0"/>
              <a:t>Coordination on the APAN forum is connected to action on the ground in Haiti</a:t>
            </a:r>
            <a:endParaRPr lang="en-US" dirty="0"/>
          </a:p>
          <a:p>
            <a:r>
              <a:rPr lang="en-US" dirty="0" smtClean="0"/>
              <a:t>There are 23 categories of coordination in the forum.  The top four are:</a:t>
            </a:r>
          </a:p>
          <a:p>
            <a:pPr lvl="1"/>
            <a:r>
              <a:rPr lang="en-US" dirty="0" smtClean="0"/>
              <a:t>GIS Information Need / Provision (2 categories in top 5)</a:t>
            </a:r>
          </a:p>
          <a:p>
            <a:pPr lvl="1"/>
            <a:r>
              <a:rPr lang="en-US" dirty="0" smtClean="0"/>
              <a:t>Ground Status Information</a:t>
            </a:r>
          </a:p>
          <a:p>
            <a:pPr lvl="1"/>
            <a:r>
              <a:rPr lang="en-US" dirty="0" smtClean="0"/>
              <a:t>Medical</a:t>
            </a:r>
          </a:p>
          <a:p>
            <a:pPr lvl="1"/>
            <a:r>
              <a:rPr lang="en-US" dirty="0" smtClean="0"/>
              <a:t>Transportation Logistics</a:t>
            </a:r>
          </a:p>
          <a:p>
            <a:r>
              <a:rPr lang="en-US" dirty="0" smtClean="0"/>
              <a:t>The relationship between active information brokerage and forum use.</a:t>
            </a:r>
          </a:p>
        </p:txBody>
      </p:sp>
      <p:sp>
        <p:nvSpPr>
          <p:cNvPr id="4" name="TextBox 3"/>
          <p:cNvSpPr txBox="1"/>
          <p:nvPr/>
        </p:nvSpPr>
        <p:spPr>
          <a:xfrm>
            <a:off x="185358" y="6329499"/>
            <a:ext cx="1928733" cy="369332"/>
          </a:xfrm>
          <a:prstGeom prst="rect">
            <a:avLst/>
          </a:prstGeom>
          <a:noFill/>
        </p:spPr>
        <p:txBody>
          <a:bodyPr wrap="none" rtlCol="0">
            <a:spAutoFit/>
          </a:bodyPr>
          <a:lstStyle/>
          <a:p>
            <a:r>
              <a:rPr lang="en-US" dirty="0" smtClean="0"/>
              <a:t>Crisis Informatics</a:t>
            </a:r>
            <a:endParaRPr lang="en-US" dirty="0"/>
          </a:p>
        </p:txBody>
      </p:sp>
      <p:sp>
        <p:nvSpPr>
          <p:cNvPr id="7" name="Slide Number Placeholder 6"/>
          <p:cNvSpPr>
            <a:spLocks noGrp="1"/>
          </p:cNvSpPr>
          <p:nvPr>
            <p:ph type="sldNum" sz="quarter" idx="12"/>
          </p:nvPr>
        </p:nvSpPr>
        <p:spPr/>
        <p:txBody>
          <a:bodyPr/>
          <a:lstStyle/>
          <a:p>
            <a:fld id="{B9D2C864-9362-43C7-A136-D9C41D93A96D}" type="slidenum">
              <a:rPr lang="en-US" smtClean="0"/>
              <a:t>15</a:t>
            </a:fld>
            <a:endParaRPr lang="en-US"/>
          </a:p>
        </p:txBody>
      </p:sp>
    </p:spTree>
    <p:extLst>
      <p:ext uri="{BB962C8B-B14F-4D97-AF65-F5344CB8AC3E}">
        <p14:creationId xmlns:p14="http://schemas.microsoft.com/office/powerpoint/2010/main" val="339476715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9057"/>
            <a:ext cx="9143999" cy="868362"/>
          </a:xfrm>
        </p:spPr>
        <p:txBody>
          <a:bodyPr>
            <a:normAutofit fontScale="90000"/>
          </a:bodyPr>
          <a:lstStyle/>
          <a:p>
            <a:r>
              <a:rPr lang="en-US" sz="3600" dirty="0" smtClean="0"/>
              <a:t>1: Coordination </a:t>
            </a:r>
            <a:r>
              <a:rPr lang="en-US" sz="3600" dirty="0"/>
              <a:t>on the APAN forum is connected to action on the ground in Haiti</a:t>
            </a:r>
          </a:p>
        </p:txBody>
      </p:sp>
      <p:pic>
        <p:nvPicPr>
          <p:cNvPr id="4" name="Picture 3"/>
          <p:cNvPicPr/>
          <p:nvPr/>
        </p:nvPicPr>
        <p:blipFill>
          <a:blip r:embed="rId3">
            <a:extLst>
              <a:ext uri="{28A0092B-C50C-407E-A947-70E740481C1C}">
                <a14:useLocalDpi xmlns:a14="http://schemas.microsoft.com/office/drawing/2010/main"/>
              </a:ext>
            </a:extLst>
          </a:blip>
          <a:srcRect/>
          <a:stretch>
            <a:fillRect/>
          </a:stretch>
        </p:blipFill>
        <p:spPr bwMode="auto">
          <a:xfrm>
            <a:off x="262789" y="1452852"/>
            <a:ext cx="4648800" cy="4799793"/>
          </a:xfrm>
          <a:prstGeom prst="rect">
            <a:avLst/>
          </a:prstGeom>
          <a:noFill/>
          <a:ln>
            <a:noFill/>
          </a:ln>
        </p:spPr>
      </p:pic>
      <p:pic>
        <p:nvPicPr>
          <p:cNvPr id="3" name="Picture 2" descr="Screen shot 2011-12-13 at 7.08.23 A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48361" y="1452852"/>
            <a:ext cx="3876821" cy="3798939"/>
          </a:xfrm>
          <a:prstGeom prst="rect">
            <a:avLst/>
          </a:prstGeom>
        </p:spPr>
      </p:pic>
      <p:sp>
        <p:nvSpPr>
          <p:cNvPr id="5" name="TextBox 4"/>
          <p:cNvSpPr txBox="1"/>
          <p:nvPr/>
        </p:nvSpPr>
        <p:spPr>
          <a:xfrm>
            <a:off x="7565093" y="6260284"/>
            <a:ext cx="1359454" cy="369332"/>
          </a:xfrm>
          <a:prstGeom prst="rect">
            <a:avLst/>
          </a:prstGeom>
          <a:noFill/>
        </p:spPr>
        <p:txBody>
          <a:bodyPr wrap="none" rtlCol="0">
            <a:spAutoFit/>
          </a:bodyPr>
          <a:lstStyle/>
          <a:p>
            <a:r>
              <a:rPr lang="en-US" dirty="0" smtClean="0"/>
              <a:t>Finding One</a:t>
            </a:r>
            <a:endParaRPr lang="en-US" dirty="0"/>
          </a:p>
        </p:txBody>
      </p:sp>
      <p:sp>
        <p:nvSpPr>
          <p:cNvPr id="6" name="TextBox 5"/>
          <p:cNvSpPr txBox="1"/>
          <p:nvPr/>
        </p:nvSpPr>
        <p:spPr>
          <a:xfrm>
            <a:off x="185358" y="6329499"/>
            <a:ext cx="1928733" cy="369332"/>
          </a:xfrm>
          <a:prstGeom prst="rect">
            <a:avLst/>
          </a:prstGeom>
          <a:noFill/>
        </p:spPr>
        <p:txBody>
          <a:bodyPr wrap="none" rtlCol="0">
            <a:spAutoFit/>
          </a:bodyPr>
          <a:lstStyle/>
          <a:p>
            <a:r>
              <a:rPr lang="en-US" dirty="0" smtClean="0"/>
              <a:t>Crisis Informatics</a:t>
            </a:r>
            <a:endParaRPr lang="en-US" dirty="0"/>
          </a:p>
        </p:txBody>
      </p:sp>
      <p:sp>
        <p:nvSpPr>
          <p:cNvPr id="9" name="Slide Number Placeholder 8"/>
          <p:cNvSpPr>
            <a:spLocks noGrp="1"/>
          </p:cNvSpPr>
          <p:nvPr>
            <p:ph type="sldNum" sz="quarter" idx="12"/>
          </p:nvPr>
        </p:nvSpPr>
        <p:spPr/>
        <p:txBody>
          <a:bodyPr/>
          <a:lstStyle/>
          <a:p>
            <a:fld id="{B9D2C864-9362-43C7-A136-D9C41D93A96D}" type="slidenum">
              <a:rPr lang="en-US" smtClean="0"/>
              <a:t>16</a:t>
            </a:fld>
            <a:endParaRPr lang="en-US"/>
          </a:p>
        </p:txBody>
      </p:sp>
    </p:spTree>
    <p:extLst>
      <p:ext uri="{BB962C8B-B14F-4D97-AF65-F5344CB8AC3E}">
        <p14:creationId xmlns:p14="http://schemas.microsoft.com/office/powerpoint/2010/main" val="92800669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 Heavily used for coordination work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20078251"/>
              </p:ext>
            </p:extLst>
          </p:nvPr>
        </p:nvGraphicFramePr>
        <p:xfrm>
          <a:off x="838200" y="3150870"/>
          <a:ext cx="7467600" cy="2225040"/>
        </p:xfrm>
        <a:graphic>
          <a:graphicData uri="http://schemas.openxmlformats.org/drawingml/2006/table">
            <a:tbl>
              <a:tblPr firstRow="1" bandRow="1">
                <a:tableStyleId>{5C22544A-7EE6-4342-B048-85BDC9FD1C3A}</a:tableStyleId>
              </a:tblPr>
              <a:tblGrid>
                <a:gridCol w="6147226"/>
                <a:gridCol w="1320374"/>
              </a:tblGrid>
              <a:tr h="370840">
                <a:tc>
                  <a:txBody>
                    <a:bodyPr/>
                    <a:lstStyle/>
                    <a:p>
                      <a:r>
                        <a:rPr lang="en-US" dirty="0" smtClean="0"/>
                        <a:t>Code</a:t>
                      </a:r>
                      <a:endParaRPr lang="en-US" dirty="0"/>
                    </a:p>
                  </a:txBody>
                  <a:tcPr/>
                </a:tc>
                <a:tc>
                  <a:txBody>
                    <a:bodyPr/>
                    <a:lstStyle/>
                    <a:p>
                      <a:r>
                        <a:rPr lang="en-US" dirty="0" smtClean="0"/>
                        <a:t>Count</a:t>
                      </a:r>
                      <a:endParaRPr lang="en-US" dirty="0"/>
                    </a:p>
                  </a:txBody>
                  <a:tcPr/>
                </a:tc>
              </a:tr>
              <a:tr h="370840">
                <a:tc>
                  <a:txBody>
                    <a:bodyPr/>
                    <a:lstStyle/>
                    <a:p>
                      <a:r>
                        <a:rPr lang="en-US" dirty="0" smtClean="0"/>
                        <a:t>GIS Information</a:t>
                      </a:r>
                      <a:r>
                        <a:rPr lang="en-US" baseline="0" dirty="0" smtClean="0"/>
                        <a:t> Need</a:t>
                      </a:r>
                      <a:endParaRPr lang="en-US" dirty="0"/>
                    </a:p>
                  </a:txBody>
                  <a:tcPr/>
                </a:tc>
                <a:tc>
                  <a:txBody>
                    <a:bodyPr/>
                    <a:lstStyle/>
                    <a:p>
                      <a:r>
                        <a:rPr lang="en-US" dirty="0" smtClean="0"/>
                        <a:t>26</a:t>
                      </a:r>
                      <a:endParaRPr lang="en-US" dirty="0"/>
                    </a:p>
                  </a:txBody>
                  <a:tcPr/>
                </a:tc>
              </a:tr>
              <a:tr h="370840">
                <a:tc>
                  <a:txBody>
                    <a:bodyPr/>
                    <a:lstStyle/>
                    <a:p>
                      <a:r>
                        <a:rPr lang="en-US" dirty="0" smtClean="0"/>
                        <a:t>Ground Status</a:t>
                      </a:r>
                      <a:endParaRPr lang="en-US" dirty="0"/>
                    </a:p>
                  </a:txBody>
                  <a:tcPr/>
                </a:tc>
                <a:tc>
                  <a:txBody>
                    <a:bodyPr/>
                    <a:lstStyle/>
                    <a:p>
                      <a:r>
                        <a:rPr lang="en-US" dirty="0" smtClean="0"/>
                        <a:t>26</a:t>
                      </a:r>
                      <a:endParaRPr lang="en-US" dirty="0"/>
                    </a:p>
                  </a:txBody>
                  <a:tcPr/>
                </a:tc>
              </a:tr>
              <a:tr h="370840">
                <a:tc>
                  <a:txBody>
                    <a:bodyPr/>
                    <a:lstStyle/>
                    <a:p>
                      <a:r>
                        <a:rPr lang="en-US" dirty="0" smtClean="0"/>
                        <a:t>Medical</a:t>
                      </a:r>
                      <a:endParaRPr lang="en-US" dirty="0"/>
                    </a:p>
                  </a:txBody>
                  <a:tcPr/>
                </a:tc>
                <a:tc>
                  <a:txBody>
                    <a:bodyPr/>
                    <a:lstStyle/>
                    <a:p>
                      <a:r>
                        <a:rPr lang="en-US" dirty="0" smtClean="0"/>
                        <a:t>25</a:t>
                      </a:r>
                      <a:endParaRPr lang="en-US" dirty="0"/>
                    </a:p>
                  </a:txBody>
                  <a:tcPr/>
                </a:tc>
              </a:tr>
              <a:tr h="370840">
                <a:tc>
                  <a:txBody>
                    <a:bodyPr/>
                    <a:lstStyle/>
                    <a:p>
                      <a:r>
                        <a:rPr lang="en-US" dirty="0" smtClean="0"/>
                        <a:t>Transportation Logistics</a:t>
                      </a:r>
                      <a:endParaRPr lang="en-US" dirty="0"/>
                    </a:p>
                  </a:txBody>
                  <a:tcPr/>
                </a:tc>
                <a:tc>
                  <a:txBody>
                    <a:bodyPr/>
                    <a:lstStyle/>
                    <a:p>
                      <a:r>
                        <a:rPr lang="en-US" dirty="0" smtClean="0"/>
                        <a:t>24</a:t>
                      </a:r>
                      <a:endParaRPr lang="en-US" dirty="0"/>
                    </a:p>
                  </a:txBody>
                  <a:tcPr/>
                </a:tc>
              </a:tr>
              <a:tr h="370840">
                <a:tc>
                  <a:txBody>
                    <a:bodyPr/>
                    <a:lstStyle/>
                    <a:p>
                      <a:r>
                        <a:rPr lang="en-US" dirty="0" smtClean="0"/>
                        <a:t>GIS Information Provision</a:t>
                      </a:r>
                      <a:endParaRPr lang="en-US" dirty="0"/>
                    </a:p>
                  </a:txBody>
                  <a:tcPr/>
                </a:tc>
                <a:tc>
                  <a:txBody>
                    <a:bodyPr/>
                    <a:lstStyle/>
                    <a:p>
                      <a:r>
                        <a:rPr lang="en-US" dirty="0" smtClean="0"/>
                        <a:t>18</a:t>
                      </a:r>
                      <a:endParaRPr lang="en-US" dirty="0"/>
                    </a:p>
                  </a:txBody>
                  <a:tcPr/>
                </a:tc>
              </a:tr>
            </a:tbl>
          </a:graphicData>
        </a:graphic>
      </p:graphicFrame>
      <p:sp>
        <p:nvSpPr>
          <p:cNvPr id="5" name="TextBox 4"/>
          <p:cNvSpPr txBox="1"/>
          <p:nvPr/>
        </p:nvSpPr>
        <p:spPr>
          <a:xfrm>
            <a:off x="7565093" y="6260284"/>
            <a:ext cx="1347845" cy="369332"/>
          </a:xfrm>
          <a:prstGeom prst="rect">
            <a:avLst/>
          </a:prstGeom>
          <a:noFill/>
        </p:spPr>
        <p:txBody>
          <a:bodyPr wrap="none" rtlCol="0">
            <a:spAutoFit/>
          </a:bodyPr>
          <a:lstStyle/>
          <a:p>
            <a:r>
              <a:rPr lang="en-US" dirty="0" smtClean="0"/>
              <a:t>Finding Two</a:t>
            </a:r>
            <a:endParaRPr lang="en-US" dirty="0"/>
          </a:p>
        </p:txBody>
      </p:sp>
      <p:sp>
        <p:nvSpPr>
          <p:cNvPr id="6" name="TextBox 5"/>
          <p:cNvSpPr txBox="1"/>
          <p:nvPr/>
        </p:nvSpPr>
        <p:spPr>
          <a:xfrm>
            <a:off x="185358" y="6329499"/>
            <a:ext cx="1928733" cy="369332"/>
          </a:xfrm>
          <a:prstGeom prst="rect">
            <a:avLst/>
          </a:prstGeom>
          <a:noFill/>
        </p:spPr>
        <p:txBody>
          <a:bodyPr wrap="none" rtlCol="0">
            <a:spAutoFit/>
          </a:bodyPr>
          <a:lstStyle/>
          <a:p>
            <a:r>
              <a:rPr lang="en-US" dirty="0" smtClean="0"/>
              <a:t>Crisis Informatics</a:t>
            </a:r>
            <a:endParaRPr lang="en-US" dirty="0"/>
          </a:p>
        </p:txBody>
      </p:sp>
      <p:sp>
        <p:nvSpPr>
          <p:cNvPr id="9" name="Slide Number Placeholder 8"/>
          <p:cNvSpPr>
            <a:spLocks noGrp="1"/>
          </p:cNvSpPr>
          <p:nvPr>
            <p:ph type="sldNum" sz="quarter" idx="12"/>
          </p:nvPr>
        </p:nvSpPr>
        <p:spPr/>
        <p:txBody>
          <a:bodyPr/>
          <a:lstStyle/>
          <a:p>
            <a:fld id="{B9D2C864-9362-43C7-A136-D9C41D93A96D}" type="slidenum">
              <a:rPr lang="en-US" smtClean="0"/>
              <a:t>17</a:t>
            </a:fld>
            <a:endParaRPr lang="en-US"/>
          </a:p>
        </p:txBody>
      </p:sp>
    </p:spTree>
    <p:extLst>
      <p:ext uri="{BB962C8B-B14F-4D97-AF65-F5344CB8AC3E}">
        <p14:creationId xmlns:p14="http://schemas.microsoft.com/office/powerpoint/2010/main" val="217960769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679" y="236045"/>
            <a:ext cx="8712285" cy="1442674"/>
          </a:xfrm>
        </p:spPr>
        <p:txBody>
          <a:bodyPr/>
          <a:lstStyle/>
          <a:p>
            <a:r>
              <a:rPr lang="en-US" sz="3600" dirty="0" smtClean="0"/>
              <a:t>3: You Can’t Identify Who the Connectors are Just by Reading the Forum</a:t>
            </a:r>
            <a:endParaRPr lang="en-US" sz="3600" dirty="0"/>
          </a:p>
        </p:txBody>
      </p:sp>
      <p:sp>
        <p:nvSpPr>
          <p:cNvPr id="4" name="TextBox 3"/>
          <p:cNvSpPr txBox="1"/>
          <p:nvPr/>
        </p:nvSpPr>
        <p:spPr>
          <a:xfrm>
            <a:off x="7565093" y="6260284"/>
            <a:ext cx="1490875" cy="369332"/>
          </a:xfrm>
          <a:prstGeom prst="rect">
            <a:avLst/>
          </a:prstGeom>
          <a:noFill/>
        </p:spPr>
        <p:txBody>
          <a:bodyPr wrap="none" rtlCol="0">
            <a:spAutoFit/>
          </a:bodyPr>
          <a:lstStyle/>
          <a:p>
            <a:r>
              <a:rPr lang="en-US" dirty="0" smtClean="0"/>
              <a:t>Finding Three</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269819016"/>
              </p:ext>
            </p:extLst>
          </p:nvPr>
        </p:nvGraphicFramePr>
        <p:xfrm>
          <a:off x="1281217" y="1879237"/>
          <a:ext cx="6669214" cy="1854200"/>
        </p:xfrm>
        <a:graphic>
          <a:graphicData uri="http://schemas.openxmlformats.org/drawingml/2006/table">
            <a:tbl>
              <a:tblPr firstRow="1" bandRow="1">
                <a:tableStyleId>{5C22544A-7EE6-4342-B048-85BDC9FD1C3A}</a:tableStyleId>
              </a:tblPr>
              <a:tblGrid>
                <a:gridCol w="3878525"/>
                <a:gridCol w="1389504"/>
                <a:gridCol w="1401185"/>
              </a:tblGrid>
              <a:tr h="370840">
                <a:tc>
                  <a:txBody>
                    <a:bodyPr/>
                    <a:lstStyle/>
                    <a:p>
                      <a:r>
                        <a:rPr lang="en-US" dirty="0" smtClean="0"/>
                        <a:t>Role</a:t>
                      </a:r>
                      <a:r>
                        <a:rPr lang="en-US" baseline="0" dirty="0" smtClean="0"/>
                        <a:t> and Name</a:t>
                      </a:r>
                      <a:endParaRPr lang="en-US" dirty="0"/>
                    </a:p>
                  </a:txBody>
                  <a:tcPr/>
                </a:tc>
                <a:tc>
                  <a:txBody>
                    <a:bodyPr/>
                    <a:lstStyle/>
                    <a:p>
                      <a:r>
                        <a:rPr lang="en-US" dirty="0" smtClean="0"/>
                        <a:t>Post Rank</a:t>
                      </a:r>
                      <a:endParaRPr lang="en-US" dirty="0"/>
                    </a:p>
                  </a:txBody>
                  <a:tcPr/>
                </a:tc>
                <a:tc>
                  <a:txBody>
                    <a:bodyPr/>
                    <a:lstStyle/>
                    <a:p>
                      <a:r>
                        <a:rPr lang="en-US" dirty="0" smtClean="0"/>
                        <a:t>Read Rank</a:t>
                      </a:r>
                      <a:endParaRPr lang="en-US" dirty="0"/>
                    </a:p>
                  </a:txBody>
                  <a:tcPr/>
                </a:tc>
              </a:tr>
              <a:tr h="370840">
                <a:tc>
                  <a:txBody>
                    <a:bodyPr/>
                    <a:lstStyle/>
                    <a:p>
                      <a:r>
                        <a:rPr lang="en-US" dirty="0" smtClean="0"/>
                        <a:t>APAN RFI Manager (Lucy)</a:t>
                      </a:r>
                      <a:endParaRPr lang="en-US" dirty="0"/>
                    </a:p>
                  </a:txBody>
                  <a:tcPr/>
                </a:tc>
                <a:tc>
                  <a:txBody>
                    <a:bodyPr/>
                    <a:lstStyle/>
                    <a:p>
                      <a:pPr algn="r"/>
                      <a:r>
                        <a:rPr lang="en-US" dirty="0" smtClean="0"/>
                        <a:t>14</a:t>
                      </a:r>
                      <a:endParaRPr lang="en-US" dirty="0"/>
                    </a:p>
                  </a:txBody>
                  <a:tcPr/>
                </a:tc>
                <a:tc>
                  <a:txBody>
                    <a:bodyPr/>
                    <a:lstStyle/>
                    <a:p>
                      <a:pPr algn="r"/>
                      <a:r>
                        <a:rPr lang="en-US" dirty="0" smtClean="0"/>
                        <a:t>14</a:t>
                      </a:r>
                      <a:endParaRPr lang="en-US" dirty="0"/>
                    </a:p>
                  </a:txBody>
                  <a:tcPr/>
                </a:tc>
              </a:tr>
              <a:tr h="370840">
                <a:tc>
                  <a:txBody>
                    <a:bodyPr/>
                    <a:lstStyle/>
                    <a:p>
                      <a:r>
                        <a:rPr lang="en-US" dirty="0" smtClean="0"/>
                        <a:t>Government Contractor (Andrea)</a:t>
                      </a:r>
                      <a:endParaRPr lang="en-US" dirty="0"/>
                    </a:p>
                  </a:txBody>
                  <a:tcPr/>
                </a:tc>
                <a:tc>
                  <a:txBody>
                    <a:bodyPr/>
                    <a:lstStyle/>
                    <a:p>
                      <a:pPr algn="r"/>
                      <a:r>
                        <a:rPr lang="en-US" dirty="0" smtClean="0"/>
                        <a:t>15</a:t>
                      </a:r>
                      <a:endParaRPr lang="en-US" dirty="0"/>
                    </a:p>
                  </a:txBody>
                  <a:tcPr/>
                </a:tc>
                <a:tc>
                  <a:txBody>
                    <a:bodyPr/>
                    <a:lstStyle/>
                    <a:p>
                      <a:pPr algn="r"/>
                      <a:r>
                        <a:rPr lang="en-US" dirty="0" smtClean="0"/>
                        <a:t>38</a:t>
                      </a:r>
                      <a:endParaRPr lang="en-US" dirty="0"/>
                    </a:p>
                  </a:txBody>
                  <a:tcPr/>
                </a:tc>
              </a:tr>
              <a:tr h="370840">
                <a:tc>
                  <a:txBody>
                    <a:bodyPr/>
                    <a:lstStyle/>
                    <a:p>
                      <a:r>
                        <a:rPr lang="en-US" dirty="0" smtClean="0"/>
                        <a:t>Senior GIS Specialist</a:t>
                      </a:r>
                      <a:r>
                        <a:rPr lang="en-US" baseline="0" dirty="0" smtClean="0"/>
                        <a:t> (Mike)</a:t>
                      </a:r>
                      <a:endParaRPr lang="en-US" dirty="0"/>
                    </a:p>
                  </a:txBody>
                  <a:tcPr/>
                </a:tc>
                <a:tc>
                  <a:txBody>
                    <a:bodyPr/>
                    <a:lstStyle/>
                    <a:p>
                      <a:pPr algn="r"/>
                      <a:r>
                        <a:rPr lang="en-US" dirty="0" smtClean="0"/>
                        <a:t>35</a:t>
                      </a:r>
                      <a:endParaRPr lang="en-US" dirty="0"/>
                    </a:p>
                  </a:txBody>
                  <a:tcPr/>
                </a:tc>
                <a:tc>
                  <a:txBody>
                    <a:bodyPr/>
                    <a:lstStyle/>
                    <a:p>
                      <a:pPr algn="r"/>
                      <a:r>
                        <a:rPr lang="en-US" dirty="0" smtClean="0"/>
                        <a:t>58</a:t>
                      </a:r>
                      <a:endParaRPr lang="en-US" dirty="0"/>
                    </a:p>
                  </a:txBody>
                  <a:tcPr/>
                </a:tc>
              </a:tr>
              <a:tr h="370840">
                <a:tc>
                  <a:txBody>
                    <a:bodyPr/>
                    <a:lstStyle/>
                    <a:p>
                      <a:r>
                        <a:rPr lang="en-US" dirty="0" smtClean="0"/>
                        <a:t>NGO Executive Director (Ruth)</a:t>
                      </a:r>
                      <a:endParaRPr lang="en-US" dirty="0"/>
                    </a:p>
                  </a:txBody>
                  <a:tcPr/>
                </a:tc>
                <a:tc>
                  <a:txBody>
                    <a:bodyPr/>
                    <a:lstStyle/>
                    <a:p>
                      <a:pPr algn="r"/>
                      <a:r>
                        <a:rPr lang="en-US" dirty="0" smtClean="0"/>
                        <a:t>26</a:t>
                      </a:r>
                      <a:endParaRPr lang="en-US" dirty="0"/>
                    </a:p>
                  </a:txBody>
                  <a:tcPr/>
                </a:tc>
                <a:tc>
                  <a:txBody>
                    <a:bodyPr/>
                    <a:lstStyle/>
                    <a:p>
                      <a:pPr algn="r"/>
                      <a:r>
                        <a:rPr lang="en-US" dirty="0" smtClean="0"/>
                        <a:t>468</a:t>
                      </a:r>
                      <a:endParaRPr lang="en-US" dirty="0"/>
                    </a:p>
                  </a:txBody>
                  <a:tcPr/>
                </a:tc>
              </a:tr>
            </a:tbl>
          </a:graphicData>
        </a:graphic>
      </p:graphicFrame>
      <p:pic>
        <p:nvPicPr>
          <p:cNvPr id="7" name="Picture 6"/>
          <p:cNvPicPr>
            <a:picLocks noChangeAspect="1"/>
          </p:cNvPicPr>
          <p:nvPr/>
        </p:nvPicPr>
        <p:blipFill>
          <a:blip r:embed="rId3"/>
          <a:stretch>
            <a:fillRect/>
          </a:stretch>
        </p:blipFill>
        <p:spPr>
          <a:xfrm>
            <a:off x="2372279" y="1879237"/>
            <a:ext cx="4301198" cy="4632749"/>
          </a:xfrm>
          <a:prstGeom prst="rect">
            <a:avLst/>
          </a:prstGeom>
        </p:spPr>
      </p:pic>
      <p:sp>
        <p:nvSpPr>
          <p:cNvPr id="10" name="Slide Number Placeholder 9"/>
          <p:cNvSpPr>
            <a:spLocks noGrp="1"/>
          </p:cNvSpPr>
          <p:nvPr>
            <p:ph type="sldNum" sz="quarter" idx="12"/>
          </p:nvPr>
        </p:nvSpPr>
        <p:spPr/>
        <p:txBody>
          <a:bodyPr/>
          <a:lstStyle/>
          <a:p>
            <a:fld id="{B9D2C864-9362-43C7-A136-D9C41D93A96D}" type="slidenum">
              <a:rPr lang="en-US" smtClean="0"/>
              <a:t>18</a:t>
            </a:fld>
            <a:endParaRPr lang="en-US"/>
          </a:p>
        </p:txBody>
      </p:sp>
    </p:spTree>
    <p:extLst>
      <p:ext uri="{BB962C8B-B14F-4D97-AF65-F5344CB8AC3E}">
        <p14:creationId xmlns:p14="http://schemas.microsoft.com/office/powerpoint/2010/main" val="21549038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nodeType="clickEffect">
                                  <p:stCondLst>
                                    <p:cond delay="0"/>
                                  </p:stCondLst>
                                  <p:childTnLst>
                                    <p:anim calcmode="lin" valueType="num">
                                      <p:cBhvr additive="base">
                                        <p:cTn id="14" dur="500"/>
                                        <p:tgtEl>
                                          <p:spTgt spid="7"/>
                                        </p:tgtEl>
                                        <p:attrNameLst>
                                          <p:attrName>ppt_x</p:attrName>
                                        </p:attrNameLst>
                                      </p:cBhvr>
                                      <p:tavLst>
                                        <p:tav tm="0">
                                          <p:val>
                                            <p:strVal val="ppt_x"/>
                                          </p:val>
                                        </p:tav>
                                        <p:tav tm="100000">
                                          <p:val>
                                            <p:strVal val="ppt_x"/>
                                          </p:val>
                                        </p:tav>
                                      </p:tavLst>
                                    </p:anim>
                                    <p:anim calcmode="lin" valueType="num">
                                      <p:cBhvr additive="base">
                                        <p:cTn id="15" dur="500"/>
                                        <p:tgtEl>
                                          <p:spTgt spid="7"/>
                                        </p:tgtEl>
                                        <p:attrNameLst>
                                          <p:attrName>ppt_y</p:attrName>
                                        </p:attrNameLst>
                                      </p:cBhvr>
                                      <p:tavLst>
                                        <p:tav tm="0">
                                          <p:val>
                                            <p:strVal val="ppt_y"/>
                                          </p:val>
                                        </p:tav>
                                        <p:tav tm="100000">
                                          <p:val>
                                            <p:strVal val="1+ppt_h/2"/>
                                          </p:val>
                                        </p:tav>
                                      </p:tavLst>
                                    </p:anim>
                                    <p:set>
                                      <p:cBhvr>
                                        <p:cTn id="16" dur="1" fill="hold">
                                          <p:stCondLst>
                                            <p:cond delay="4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900" decel="100000" fill="hold"/>
                                        <p:tgtEl>
                                          <p:spTgt spid="6"/>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Studies Across Contexts</a:t>
            </a:r>
            <a:endParaRPr lang="en-US" dirty="0"/>
          </a:p>
        </p:txBody>
      </p:sp>
      <p:sp>
        <p:nvSpPr>
          <p:cNvPr id="3" name="Subtitle 2"/>
          <p:cNvSpPr>
            <a:spLocks noGrp="1"/>
          </p:cNvSpPr>
          <p:nvPr>
            <p:ph type="subTitle" idx="1"/>
          </p:nvPr>
        </p:nvSpPr>
        <p:spPr/>
        <p:txBody>
          <a:bodyPr/>
          <a:lstStyle/>
          <a:p>
            <a:r>
              <a:rPr lang="en-US" dirty="0" smtClean="0"/>
              <a:t>Software Engineering</a:t>
            </a:r>
          </a:p>
          <a:p>
            <a:r>
              <a:rPr lang="en-US" dirty="0" smtClean="0"/>
              <a:t>Key Construct:  Coordination</a:t>
            </a:r>
            <a:endParaRPr lang="en-US" dirty="0"/>
          </a:p>
        </p:txBody>
      </p:sp>
      <p:graphicFrame>
        <p:nvGraphicFramePr>
          <p:cNvPr id="7" name="Content Placeholder 4"/>
          <p:cNvGraphicFramePr>
            <a:graphicFrameLocks/>
          </p:cNvGraphicFramePr>
          <p:nvPr>
            <p:extLst>
              <p:ext uri="{D42A27DB-BD31-4B8C-83A1-F6EECF244321}">
                <p14:modId xmlns:p14="http://schemas.microsoft.com/office/powerpoint/2010/main" val="135946270"/>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415717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6201" y="495300"/>
            <a:ext cx="8490967" cy="5651500"/>
          </a:xfrm>
          <a:prstGeom prst="rect">
            <a:avLst/>
          </a:prstGeom>
        </p:spPr>
      </p:pic>
      <p:sp>
        <p:nvSpPr>
          <p:cNvPr id="5" name="TextBox 4"/>
          <p:cNvSpPr txBox="1"/>
          <p:nvPr/>
        </p:nvSpPr>
        <p:spPr>
          <a:xfrm>
            <a:off x="336201" y="4724400"/>
            <a:ext cx="8401399" cy="1200329"/>
          </a:xfrm>
          <a:prstGeom prst="rect">
            <a:avLst/>
          </a:prstGeom>
          <a:noFill/>
        </p:spPr>
        <p:txBody>
          <a:bodyPr wrap="square" rtlCol="0">
            <a:spAutoFit/>
          </a:bodyPr>
          <a:lstStyle/>
          <a:p>
            <a:pPr marL="342900" indent="-342900">
              <a:buFont typeface="+mj-lt"/>
              <a:buAutoNum type="arabicPeriod"/>
            </a:pPr>
            <a:r>
              <a:rPr lang="en-US" dirty="0" smtClean="0">
                <a:solidFill>
                  <a:schemeClr val="tx2">
                    <a:lumMod val="10000"/>
                  </a:schemeClr>
                </a:solidFill>
              </a:rPr>
              <a:t>Finding Connections – Animals? People? Snowmobiles? Overwhelmed.</a:t>
            </a:r>
          </a:p>
          <a:p>
            <a:pPr marL="342900" indent="-342900">
              <a:buFont typeface="+mj-lt"/>
              <a:buAutoNum type="arabicPeriod"/>
            </a:pPr>
            <a:r>
              <a:rPr lang="en-US" dirty="0" smtClean="0">
                <a:solidFill>
                  <a:schemeClr val="tx2">
                    <a:lumMod val="10000"/>
                  </a:schemeClr>
                </a:solidFill>
              </a:rPr>
              <a:t>The beach is different than the frozen tundra – But they both have footprints!</a:t>
            </a:r>
          </a:p>
          <a:p>
            <a:pPr marL="342900" indent="-342900">
              <a:buFont typeface="+mj-lt"/>
              <a:buAutoNum type="arabicPeriod"/>
            </a:pPr>
            <a:r>
              <a:rPr lang="en-US" dirty="0" smtClean="0">
                <a:solidFill>
                  <a:schemeClr val="tx2">
                    <a:lumMod val="10000"/>
                  </a:schemeClr>
                </a:solidFill>
              </a:rPr>
              <a:t>A rescue patrol has different needs than a tourist</a:t>
            </a:r>
          </a:p>
          <a:p>
            <a:pPr marL="342900" indent="-342900">
              <a:buFont typeface="+mj-lt"/>
              <a:buAutoNum type="arabicPeriod"/>
            </a:pPr>
            <a:r>
              <a:rPr lang="en-US" dirty="0" smtClean="0">
                <a:solidFill>
                  <a:schemeClr val="tx2">
                    <a:lumMod val="10000"/>
                  </a:schemeClr>
                </a:solidFill>
              </a:rPr>
              <a:t>What is our theory for *guessing* whose steps to follow?</a:t>
            </a:r>
            <a:endParaRPr lang="en-US" dirty="0">
              <a:solidFill>
                <a:schemeClr val="tx2">
                  <a:lumMod val="10000"/>
                </a:schemeClr>
              </a:solidFill>
            </a:endParaRPr>
          </a:p>
        </p:txBody>
      </p:sp>
    </p:spTree>
    <p:extLst>
      <p:ext uri="{BB962C8B-B14F-4D97-AF65-F5344CB8AC3E}">
        <p14:creationId xmlns:p14="http://schemas.microsoft.com/office/powerpoint/2010/main" val="11995185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5">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p:cTn id="14" dur="1000" fill="hold"/>
                                        <p:tgtEl>
                                          <p:spTgt spid="5">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5">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p:cTn id="21" dur="1000" fill="hold"/>
                                        <p:tgtEl>
                                          <p:spTgt spid="5">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5">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 calcmode="lin" valueType="num">
                                      <p:cBhvr>
                                        <p:cTn id="28" dur="1000" fill="hold"/>
                                        <p:tgtEl>
                                          <p:spTgt spid="5">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5">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smtClean="0"/>
              <a:t>Mylyn</a:t>
            </a:r>
            <a:r>
              <a:rPr lang="en-US" dirty="0" smtClean="0"/>
              <a:t> - Changes Over Time</a:t>
            </a:r>
            <a:endParaRPr lang="en-US" dirty="0"/>
          </a:p>
        </p:txBody>
      </p:sp>
      <p:graphicFrame>
        <p:nvGraphicFramePr>
          <p:cNvPr id="7" name="Content Placeholder 4"/>
          <p:cNvGraphicFramePr>
            <a:graphicFrameLocks/>
          </p:cNvGraphicFramePr>
          <p:nvPr>
            <p:extLst>
              <p:ext uri="{D42A27DB-BD31-4B8C-83A1-F6EECF244321}">
                <p14:modId xmlns:p14="http://schemas.microsoft.com/office/powerpoint/2010/main" val="2395378486"/>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ontent Placeholder 8"/>
          <p:cNvSpPr>
            <a:spLocks noGrp="1"/>
          </p:cNvSpPr>
          <p:nvPr>
            <p:ph idx="1"/>
          </p:nvPr>
        </p:nvSpPr>
        <p:spPr/>
        <p:txBody>
          <a:bodyPr/>
          <a:lstStyle/>
          <a:p>
            <a:endParaRPr lang="en-US" dirty="0"/>
          </a:p>
        </p:txBody>
      </p:sp>
      <p:pic>
        <p:nvPicPr>
          <p:cNvPr id="5" name="Picture 4" descr="Description: CommNtwv2.0.png"/>
          <p:cNvPicPr/>
          <p:nvPr/>
        </p:nvPicPr>
        <p:blipFill>
          <a:blip r:embed="rId7">
            <a:extLst>
              <a:ext uri="{28A0092B-C50C-407E-A947-70E740481C1C}">
                <a14:useLocalDpi xmlns:a14="http://schemas.microsoft.com/office/drawing/2010/main"/>
              </a:ext>
            </a:extLst>
          </a:blip>
          <a:srcRect/>
          <a:stretch>
            <a:fillRect/>
          </a:stretch>
        </p:blipFill>
        <p:spPr bwMode="auto">
          <a:xfrm>
            <a:off x="300990" y="1869141"/>
            <a:ext cx="4147820" cy="4147820"/>
          </a:xfrm>
          <a:prstGeom prst="rect">
            <a:avLst/>
          </a:prstGeom>
          <a:noFill/>
          <a:ln>
            <a:noFill/>
          </a:ln>
        </p:spPr>
      </p:pic>
      <p:pic>
        <p:nvPicPr>
          <p:cNvPr id="6" name="Picture 5" descr="Description: CommNtwv3_3.png"/>
          <p:cNvPicPr/>
          <p:nvPr/>
        </p:nvPicPr>
        <p:blipFill>
          <a:blip r:embed="rId8">
            <a:extLst>
              <a:ext uri="{28A0092B-C50C-407E-A947-70E740481C1C}">
                <a14:useLocalDpi xmlns:a14="http://schemas.microsoft.com/office/drawing/2010/main"/>
              </a:ext>
            </a:extLst>
          </a:blip>
          <a:srcRect/>
          <a:stretch>
            <a:fillRect/>
          </a:stretch>
        </p:blipFill>
        <p:spPr bwMode="auto">
          <a:xfrm>
            <a:off x="4571048" y="1856441"/>
            <a:ext cx="4153852" cy="4147820"/>
          </a:xfrm>
          <a:prstGeom prst="rect">
            <a:avLst/>
          </a:prstGeom>
          <a:noFill/>
          <a:ln>
            <a:noFill/>
          </a:ln>
        </p:spPr>
      </p:pic>
      <p:sp>
        <p:nvSpPr>
          <p:cNvPr id="2" name="TextBox 1"/>
          <p:cNvSpPr txBox="1"/>
          <p:nvPr/>
        </p:nvSpPr>
        <p:spPr>
          <a:xfrm>
            <a:off x="2755900" y="5359400"/>
            <a:ext cx="1284727" cy="369332"/>
          </a:xfrm>
          <a:prstGeom prst="rect">
            <a:avLst/>
          </a:prstGeom>
          <a:noFill/>
        </p:spPr>
        <p:txBody>
          <a:bodyPr wrap="none" rtlCol="0">
            <a:spAutoFit/>
          </a:bodyPr>
          <a:lstStyle/>
          <a:p>
            <a:r>
              <a:rPr lang="en-US" dirty="0" smtClean="0">
                <a:solidFill>
                  <a:schemeClr val="bg1">
                    <a:lumMod val="65000"/>
                    <a:lumOff val="35000"/>
                  </a:schemeClr>
                </a:solidFill>
              </a:rPr>
              <a:t>Release 2.0</a:t>
            </a:r>
            <a:endParaRPr lang="en-US" dirty="0">
              <a:solidFill>
                <a:schemeClr val="bg1">
                  <a:lumMod val="65000"/>
                  <a:lumOff val="35000"/>
                </a:schemeClr>
              </a:solidFill>
            </a:endParaRPr>
          </a:p>
        </p:txBody>
      </p:sp>
      <p:sp>
        <p:nvSpPr>
          <p:cNvPr id="10" name="TextBox 9"/>
          <p:cNvSpPr txBox="1"/>
          <p:nvPr/>
        </p:nvSpPr>
        <p:spPr>
          <a:xfrm>
            <a:off x="7171886" y="5359400"/>
            <a:ext cx="1284727" cy="369332"/>
          </a:xfrm>
          <a:prstGeom prst="rect">
            <a:avLst/>
          </a:prstGeom>
          <a:noFill/>
        </p:spPr>
        <p:txBody>
          <a:bodyPr wrap="none" rtlCol="0">
            <a:spAutoFit/>
          </a:bodyPr>
          <a:lstStyle/>
          <a:p>
            <a:r>
              <a:rPr lang="en-US" dirty="0" smtClean="0">
                <a:solidFill>
                  <a:schemeClr val="bg1">
                    <a:lumMod val="65000"/>
                    <a:lumOff val="35000"/>
                  </a:schemeClr>
                </a:solidFill>
              </a:rPr>
              <a:t>Release 3.3</a:t>
            </a:r>
            <a:endParaRPr lang="en-US" dirty="0">
              <a:solidFill>
                <a:schemeClr val="bg1">
                  <a:lumMod val="65000"/>
                  <a:lumOff val="35000"/>
                </a:schemeClr>
              </a:solidFill>
            </a:endParaRPr>
          </a:p>
        </p:txBody>
      </p:sp>
    </p:spTree>
    <p:extLst>
      <p:ext uri="{BB962C8B-B14F-4D97-AF65-F5344CB8AC3E}">
        <p14:creationId xmlns:p14="http://schemas.microsoft.com/office/powerpoint/2010/main" val="5007780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Topical Threading</a:t>
            </a:r>
            <a:endParaRPr lang="en-US" dirty="0"/>
          </a:p>
        </p:txBody>
      </p:sp>
      <p:graphicFrame>
        <p:nvGraphicFramePr>
          <p:cNvPr id="7" name="Content Placeholder 4"/>
          <p:cNvGraphicFramePr>
            <a:graphicFrameLocks/>
          </p:cNvGraphicFramePr>
          <p:nvPr>
            <p:extLst>
              <p:ext uri="{D42A27DB-BD31-4B8C-83A1-F6EECF244321}">
                <p14:modId xmlns:p14="http://schemas.microsoft.com/office/powerpoint/2010/main" val="3905148244"/>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p:nvPr/>
        </p:nvPicPr>
        <p:blipFill rotWithShape="1">
          <a:blip r:embed="rId7" cstate="print">
            <a:extLst>
              <a:ext uri="{28A0092B-C50C-407E-A947-70E740481C1C}">
                <a14:useLocalDpi xmlns:a14="http://schemas.microsoft.com/office/drawing/2010/main"/>
              </a:ext>
            </a:extLst>
          </a:blip>
          <a:srcRect t="-30" b="-30"/>
          <a:stretch/>
        </p:blipFill>
        <p:spPr bwMode="auto">
          <a:xfrm rot="16200000">
            <a:off x="3860008" y="-1266550"/>
            <a:ext cx="1639888" cy="8699501"/>
          </a:xfrm>
          <a:prstGeom prst="rect">
            <a:avLst/>
          </a:prstGeom>
          <a:noFill/>
          <a:ln>
            <a:noFill/>
          </a:ln>
        </p:spPr>
      </p:pic>
      <p:sp>
        <p:nvSpPr>
          <p:cNvPr id="2" name="TextBox 1"/>
          <p:cNvSpPr txBox="1"/>
          <p:nvPr/>
        </p:nvSpPr>
        <p:spPr>
          <a:xfrm>
            <a:off x="1676402" y="4449002"/>
            <a:ext cx="5943599" cy="923330"/>
          </a:xfrm>
          <a:prstGeom prst="rect">
            <a:avLst/>
          </a:prstGeom>
          <a:noFill/>
        </p:spPr>
        <p:txBody>
          <a:bodyPr wrap="square" rtlCol="0">
            <a:spAutoFit/>
          </a:bodyPr>
          <a:lstStyle/>
          <a:p>
            <a:r>
              <a:rPr lang="en-US" dirty="0" smtClean="0"/>
              <a:t>NETWORK Analysis ++ Computational Linguistics and Machine Learning to Automatically</a:t>
            </a:r>
          </a:p>
          <a:p>
            <a:r>
              <a:rPr lang="en-US" dirty="0" smtClean="0"/>
              <a:t>Identify Topics</a:t>
            </a:r>
            <a:endParaRPr lang="en-US" dirty="0"/>
          </a:p>
        </p:txBody>
      </p:sp>
    </p:spTree>
    <p:extLst>
      <p:ext uri="{BB962C8B-B14F-4D97-AF65-F5344CB8AC3E}">
        <p14:creationId xmlns:p14="http://schemas.microsoft.com/office/powerpoint/2010/main" val="297614679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Topical Analysis + Levels of Participation</a:t>
            </a:r>
            <a:endParaRPr lang="en-US" dirty="0"/>
          </a:p>
        </p:txBody>
      </p:sp>
      <p:graphicFrame>
        <p:nvGraphicFramePr>
          <p:cNvPr id="7" name="Content Placeholder 4"/>
          <p:cNvGraphicFramePr>
            <a:graphicFrameLocks/>
          </p:cNvGraphicFramePr>
          <p:nvPr>
            <p:extLst>
              <p:ext uri="{D42A27DB-BD31-4B8C-83A1-F6EECF244321}">
                <p14:modId xmlns:p14="http://schemas.microsoft.com/office/powerpoint/2010/main" val="4265308581"/>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Content Placeholder 1" descr="Screen Shot 2013-01-22 at 7.41.48 AM.png"/>
          <p:cNvPicPr>
            <a:picLocks noGrp="1" noChangeAspect="1"/>
          </p:cNvPicPr>
          <p:nvPr>
            <p:ph idx="1"/>
          </p:nvPr>
        </p:nvPicPr>
        <p:blipFill rotWithShape="1">
          <a:blip r:embed="rId7" cstate="print">
            <a:extLst>
              <a:ext uri="{28A0092B-C50C-407E-A947-70E740481C1C}">
                <a14:useLocalDpi xmlns:a14="http://schemas.microsoft.com/office/drawing/2010/main"/>
              </a:ext>
            </a:extLst>
          </a:blip>
          <a:srcRect t="-19242" b="-19242"/>
          <a:stretch/>
        </p:blipFill>
        <p:spPr>
          <a:xfrm>
            <a:off x="685800" y="1632065"/>
            <a:ext cx="7770813" cy="4257022"/>
          </a:xfrm>
        </p:spPr>
      </p:pic>
    </p:spTree>
    <p:extLst>
      <p:ext uri="{BB962C8B-B14F-4D97-AF65-F5344CB8AC3E}">
        <p14:creationId xmlns:p14="http://schemas.microsoft.com/office/powerpoint/2010/main" val="151022615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p:cNvGraphicFramePr>
            <a:graphicFrameLocks/>
          </p:cNvGraphicFramePr>
          <p:nvPr>
            <p:extLst>
              <p:ext uri="{D42A27DB-BD31-4B8C-83A1-F6EECF244321}">
                <p14:modId xmlns:p14="http://schemas.microsoft.com/office/powerpoint/2010/main" val="1576131125"/>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 name="Picture 18" descr=" closeness 1 -closeness-iGraph.pdf"/>
          <p:cNvPicPr>
            <a:picLocks noChangeAspect="1"/>
          </p:cNvPicPr>
          <p:nvPr/>
        </p:nvPicPr>
        <p:blipFill>
          <a:blip r:embed="rId7"/>
          <a:stretch>
            <a:fillRect/>
          </a:stretch>
        </p:blipFill>
        <p:spPr>
          <a:xfrm>
            <a:off x="-982480" y="663713"/>
            <a:ext cx="6400800" cy="6400800"/>
          </a:xfrm>
          <a:prstGeom prst="rect">
            <a:avLst/>
          </a:prstGeom>
          <a:solidFill>
            <a:schemeClr val="tx1">
              <a:lumMod val="85000"/>
              <a:alpha val="39000"/>
            </a:schemeClr>
          </a:solidFill>
        </p:spPr>
      </p:pic>
      <p:sp>
        <p:nvSpPr>
          <p:cNvPr id="20" name="Line Callout 1 (Accent Bar) 19"/>
          <p:cNvSpPr/>
          <p:nvPr/>
        </p:nvSpPr>
        <p:spPr>
          <a:xfrm>
            <a:off x="246940" y="3612992"/>
            <a:ext cx="1384396" cy="918972"/>
          </a:xfrm>
          <a:prstGeom prst="accentCallout1">
            <a:avLst>
              <a:gd name="adj1" fmla="val 16866"/>
              <a:gd name="adj2" fmla="val 114524"/>
              <a:gd name="adj3" fmla="val -4968"/>
              <a:gd name="adj4" fmla="val 25446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Google Summer Coder</a:t>
            </a:r>
            <a:endParaRPr lang="en-US" dirty="0"/>
          </a:p>
        </p:txBody>
      </p:sp>
      <p:sp>
        <p:nvSpPr>
          <p:cNvPr id="21" name="Title 1"/>
          <p:cNvSpPr>
            <a:spLocks noGrp="1"/>
          </p:cNvSpPr>
          <p:nvPr>
            <p:ph type="title"/>
          </p:nvPr>
        </p:nvSpPr>
        <p:spPr>
          <a:xfrm>
            <a:off x="0" y="-294621"/>
            <a:ext cx="9143999" cy="1143000"/>
          </a:xfrm>
        </p:spPr>
        <p:txBody>
          <a:bodyPr/>
          <a:lstStyle/>
          <a:p>
            <a:r>
              <a:rPr lang="en-US" dirty="0" smtClean="0"/>
              <a:t>Release One (2.0)</a:t>
            </a:r>
            <a:endParaRPr lang="en-US" dirty="0"/>
          </a:p>
        </p:txBody>
      </p:sp>
      <p:sp>
        <p:nvSpPr>
          <p:cNvPr id="22" name="TextBox 21"/>
          <p:cNvSpPr txBox="1"/>
          <p:nvPr/>
        </p:nvSpPr>
        <p:spPr>
          <a:xfrm>
            <a:off x="1134965" y="848379"/>
            <a:ext cx="706631" cy="3693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smtClean="0"/>
              <a:t>Code</a:t>
            </a:r>
            <a:endParaRPr lang="en-US" dirty="0"/>
          </a:p>
        </p:txBody>
      </p:sp>
      <p:sp>
        <p:nvSpPr>
          <p:cNvPr id="23" name="TextBox 22"/>
          <p:cNvSpPr txBox="1"/>
          <p:nvPr/>
        </p:nvSpPr>
        <p:spPr>
          <a:xfrm>
            <a:off x="6485466" y="848379"/>
            <a:ext cx="1337733"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dirty="0" smtClean="0"/>
              <a:t>Discussion</a:t>
            </a:r>
            <a:endParaRPr lang="en-US" dirty="0"/>
          </a:p>
        </p:txBody>
      </p:sp>
      <p:sp>
        <p:nvSpPr>
          <p:cNvPr id="24" name="TextBox 23"/>
          <p:cNvSpPr txBox="1"/>
          <p:nvPr/>
        </p:nvSpPr>
        <p:spPr>
          <a:xfrm>
            <a:off x="0" y="5325070"/>
            <a:ext cx="2822896" cy="92333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smtClean="0"/>
              <a:t>304, 373, 399 &amp; 143 form</a:t>
            </a:r>
          </a:p>
          <a:p>
            <a:r>
              <a:rPr lang="en-US" dirty="0" smtClean="0"/>
              <a:t>The Strongest Connections</a:t>
            </a:r>
          </a:p>
          <a:p>
            <a:r>
              <a:rPr lang="en-US" dirty="0" smtClean="0"/>
              <a:t>In both networks</a:t>
            </a:r>
            <a:endParaRPr lang="en-US" dirty="0"/>
          </a:p>
        </p:txBody>
      </p:sp>
      <p:sp>
        <p:nvSpPr>
          <p:cNvPr id="25" name="TextBox 24"/>
          <p:cNvSpPr txBox="1"/>
          <p:nvPr/>
        </p:nvSpPr>
        <p:spPr>
          <a:xfrm>
            <a:off x="7138323" y="5725180"/>
            <a:ext cx="2005677" cy="523220"/>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smtClean="0">
                <a:solidFill>
                  <a:srgbClr val="FF0000"/>
                </a:solidFill>
              </a:rPr>
              <a:t>Red </a:t>
            </a:r>
            <a:r>
              <a:rPr lang="en-US" sz="1400" dirty="0" smtClean="0"/>
              <a:t>= Bug Commenter</a:t>
            </a:r>
          </a:p>
          <a:p>
            <a:r>
              <a:rPr lang="en-US" sz="1400" dirty="0" smtClean="0">
                <a:solidFill>
                  <a:srgbClr val="0000FF"/>
                </a:solidFill>
              </a:rPr>
              <a:t>Blue </a:t>
            </a:r>
            <a:r>
              <a:rPr lang="en-US" sz="1400" dirty="0" smtClean="0"/>
              <a:t>= Bug Opener</a:t>
            </a:r>
            <a:endParaRPr lang="en-US" sz="1400" dirty="0"/>
          </a:p>
        </p:txBody>
      </p:sp>
      <p:pic>
        <p:nvPicPr>
          <p:cNvPr id="26" name="Picture 25" descr=" 4graphFourCentralityColorized 1 .pdf"/>
          <p:cNvPicPr>
            <a:picLocks noChangeAspect="1"/>
          </p:cNvPicPr>
          <p:nvPr/>
        </p:nvPicPr>
        <p:blipFill>
          <a:blip r:embed="rId8"/>
          <a:stretch>
            <a:fillRect/>
          </a:stretch>
        </p:blipFill>
        <p:spPr>
          <a:xfrm>
            <a:off x="3285066" y="309400"/>
            <a:ext cx="6400800" cy="6400800"/>
          </a:xfrm>
          <a:prstGeom prst="rect">
            <a:avLst/>
          </a:prstGeom>
        </p:spPr>
      </p:pic>
      <p:sp>
        <p:nvSpPr>
          <p:cNvPr id="27" name="TextBox 26"/>
          <p:cNvSpPr txBox="1"/>
          <p:nvPr/>
        </p:nvSpPr>
        <p:spPr>
          <a:xfrm>
            <a:off x="7694533" y="1326082"/>
            <a:ext cx="620683" cy="369332"/>
          </a:xfrm>
          <a:prstGeom prst="rect">
            <a:avLst/>
          </a:prstGeom>
          <a:solidFill>
            <a:schemeClr val="accent3"/>
          </a:solidFill>
          <a:ln w="28575" cmpd="sng">
            <a:solidFill>
              <a:schemeClr val="accent2">
                <a:lumMod val="50000"/>
              </a:schemeClr>
            </a:solidFill>
          </a:ln>
        </p:spPr>
        <p:txBody>
          <a:bodyPr wrap="none" rtlCol="0">
            <a:spAutoFit/>
          </a:bodyPr>
          <a:lstStyle/>
          <a:p>
            <a:r>
              <a:rPr lang="en-US" dirty="0" smtClean="0"/>
              <a:t>Talk</a:t>
            </a:r>
            <a:endParaRPr lang="en-US" dirty="0"/>
          </a:p>
        </p:txBody>
      </p:sp>
      <p:sp>
        <p:nvSpPr>
          <p:cNvPr id="28" name="TextBox 27"/>
          <p:cNvSpPr txBox="1"/>
          <p:nvPr/>
        </p:nvSpPr>
        <p:spPr>
          <a:xfrm>
            <a:off x="2231925" y="2126373"/>
            <a:ext cx="729850" cy="369332"/>
          </a:xfrm>
          <a:prstGeom prst="rect">
            <a:avLst/>
          </a:prstGeom>
          <a:solidFill>
            <a:schemeClr val="accent3"/>
          </a:solidFill>
          <a:ln w="28575" cmpd="sng">
            <a:solidFill>
              <a:schemeClr val="accent2">
                <a:lumMod val="50000"/>
              </a:schemeClr>
            </a:solidFill>
          </a:ln>
        </p:spPr>
        <p:txBody>
          <a:bodyPr wrap="none" rtlCol="0">
            <a:spAutoFit/>
          </a:bodyPr>
          <a:lstStyle/>
          <a:p>
            <a:r>
              <a:rPr lang="en-US" dirty="0" smtClean="0"/>
              <a:t>Work</a:t>
            </a:r>
            <a:endParaRPr lang="en-US" dirty="0"/>
          </a:p>
        </p:txBody>
      </p:sp>
      <p:sp>
        <p:nvSpPr>
          <p:cNvPr id="29" name="TextBox 28"/>
          <p:cNvSpPr txBox="1"/>
          <p:nvPr/>
        </p:nvSpPr>
        <p:spPr>
          <a:xfrm>
            <a:off x="3833061" y="1941707"/>
            <a:ext cx="1102247" cy="369332"/>
          </a:xfrm>
          <a:prstGeom prst="rect">
            <a:avLst/>
          </a:prstGeom>
          <a:solidFill>
            <a:schemeClr val="tx1">
              <a:lumMod val="95000"/>
              <a:lumOff val="5000"/>
            </a:schemeClr>
          </a:solidFill>
        </p:spPr>
        <p:txBody>
          <a:bodyPr wrap="none" rtlCol="0">
            <a:spAutoFit/>
          </a:bodyPr>
          <a:lstStyle/>
          <a:p>
            <a:r>
              <a:rPr lang="en-US" dirty="0" smtClean="0">
                <a:gradFill flip="none" rotWithShape="1">
                  <a:gsLst>
                    <a:gs pos="43000">
                      <a:schemeClr val="tx2"/>
                    </a:gs>
                    <a:gs pos="100000">
                      <a:srgbClr val="FFFFFF"/>
                    </a:gs>
                    <a:gs pos="54000">
                      <a:schemeClr val="accent4"/>
                    </a:gs>
                    <a:gs pos="99000">
                      <a:schemeClr val="accent4"/>
                    </a:gs>
                  </a:gsLst>
                  <a:lin ang="0" scaled="1"/>
                  <a:tileRect/>
                </a:gradFill>
              </a:rPr>
              <a:t>Release 1</a:t>
            </a:r>
            <a:endParaRPr lang="en-US" dirty="0">
              <a:gradFill flip="none" rotWithShape="1">
                <a:gsLst>
                  <a:gs pos="43000">
                    <a:schemeClr val="tx2"/>
                  </a:gs>
                  <a:gs pos="100000">
                    <a:srgbClr val="FFFFFF"/>
                  </a:gs>
                  <a:gs pos="54000">
                    <a:schemeClr val="accent4"/>
                  </a:gs>
                  <a:gs pos="99000">
                    <a:schemeClr val="accent4"/>
                  </a:gs>
                </a:gsLst>
                <a:lin ang="0" scaled="1"/>
                <a:tileRect/>
              </a:gradFill>
            </a:endParaRPr>
          </a:p>
        </p:txBody>
      </p:sp>
    </p:spTree>
    <p:extLst>
      <p:ext uri="{BB962C8B-B14F-4D97-AF65-F5344CB8AC3E}">
        <p14:creationId xmlns:p14="http://schemas.microsoft.com/office/powerpoint/2010/main" val="287170547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 4graphFourCentralityColorized 8 .pdf"/>
          <p:cNvPicPr>
            <a:picLocks noChangeAspect="1"/>
          </p:cNvPicPr>
          <p:nvPr/>
        </p:nvPicPr>
        <p:blipFill>
          <a:blip r:embed="rId2"/>
          <a:stretch>
            <a:fillRect/>
          </a:stretch>
        </p:blipFill>
        <p:spPr>
          <a:xfrm>
            <a:off x="3787630" y="533393"/>
            <a:ext cx="6400800" cy="6400800"/>
          </a:xfrm>
          <a:prstGeom prst="rect">
            <a:avLst/>
          </a:prstGeom>
        </p:spPr>
      </p:pic>
      <p:graphicFrame>
        <p:nvGraphicFramePr>
          <p:cNvPr id="7" name="Content Placeholder 4"/>
          <p:cNvGraphicFramePr>
            <a:graphicFrameLocks/>
          </p:cNvGraphicFramePr>
          <p:nvPr>
            <p:extLst>
              <p:ext uri="{D42A27DB-BD31-4B8C-83A1-F6EECF244321}">
                <p14:modId xmlns:p14="http://schemas.microsoft.com/office/powerpoint/2010/main" val="1256289917"/>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descr=" closeness 8 -closeness-iGraph.pdf"/>
          <p:cNvPicPr>
            <a:picLocks noChangeAspect="1"/>
          </p:cNvPicPr>
          <p:nvPr/>
        </p:nvPicPr>
        <p:blipFill>
          <a:blip r:embed="rId8"/>
          <a:stretch>
            <a:fillRect/>
          </a:stretch>
        </p:blipFill>
        <p:spPr>
          <a:xfrm>
            <a:off x="-949799" y="533393"/>
            <a:ext cx="6400800" cy="6400800"/>
          </a:xfrm>
          <a:prstGeom prst="rect">
            <a:avLst/>
          </a:prstGeom>
          <a:solidFill>
            <a:schemeClr val="tx1">
              <a:lumMod val="85000"/>
              <a:alpha val="40000"/>
            </a:schemeClr>
          </a:solidFill>
        </p:spPr>
      </p:pic>
      <p:sp>
        <p:nvSpPr>
          <p:cNvPr id="17" name="Title 1"/>
          <p:cNvSpPr>
            <a:spLocks noGrp="1"/>
          </p:cNvSpPr>
          <p:nvPr>
            <p:ph type="title"/>
          </p:nvPr>
        </p:nvSpPr>
        <p:spPr>
          <a:xfrm>
            <a:off x="726141" y="-304800"/>
            <a:ext cx="7691719" cy="1143000"/>
          </a:xfrm>
        </p:spPr>
        <p:txBody>
          <a:bodyPr/>
          <a:lstStyle/>
          <a:p>
            <a:r>
              <a:rPr lang="en-US" dirty="0" smtClean="0"/>
              <a:t>Release 8 (3.3)</a:t>
            </a:r>
            <a:endParaRPr lang="en-US" dirty="0"/>
          </a:p>
        </p:txBody>
      </p:sp>
      <p:sp>
        <p:nvSpPr>
          <p:cNvPr id="18" name="TextBox 17"/>
          <p:cNvSpPr txBox="1"/>
          <p:nvPr/>
        </p:nvSpPr>
        <p:spPr>
          <a:xfrm>
            <a:off x="2410770" y="1544135"/>
            <a:ext cx="706631" cy="36933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dirty="0" smtClean="0"/>
              <a:t>Code</a:t>
            </a:r>
            <a:endParaRPr lang="en-US" dirty="0"/>
          </a:p>
        </p:txBody>
      </p:sp>
      <p:sp>
        <p:nvSpPr>
          <p:cNvPr id="30" name="TextBox 29"/>
          <p:cNvSpPr txBox="1"/>
          <p:nvPr/>
        </p:nvSpPr>
        <p:spPr>
          <a:xfrm>
            <a:off x="7138323" y="827876"/>
            <a:ext cx="1337733" cy="369332"/>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dirty="0" smtClean="0"/>
              <a:t>Discussion</a:t>
            </a:r>
            <a:endParaRPr lang="en-US" dirty="0"/>
          </a:p>
        </p:txBody>
      </p:sp>
      <p:sp>
        <p:nvSpPr>
          <p:cNvPr id="31" name="TextBox 30"/>
          <p:cNvSpPr txBox="1"/>
          <p:nvPr/>
        </p:nvSpPr>
        <p:spPr>
          <a:xfrm>
            <a:off x="6135484" y="5708928"/>
            <a:ext cx="2005677" cy="523220"/>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400" dirty="0" smtClean="0">
                <a:solidFill>
                  <a:srgbClr val="FF0000"/>
                </a:solidFill>
              </a:rPr>
              <a:t>Red </a:t>
            </a:r>
            <a:r>
              <a:rPr lang="en-US" sz="1400" dirty="0" smtClean="0"/>
              <a:t>= Bug Commenter</a:t>
            </a:r>
          </a:p>
          <a:p>
            <a:r>
              <a:rPr lang="en-US" sz="1400" dirty="0" smtClean="0">
                <a:solidFill>
                  <a:srgbClr val="0000FF"/>
                </a:solidFill>
              </a:rPr>
              <a:t>Blue </a:t>
            </a:r>
            <a:r>
              <a:rPr lang="en-US" sz="1400" dirty="0" smtClean="0"/>
              <a:t>= Bug Opener</a:t>
            </a:r>
            <a:endParaRPr lang="en-US" sz="1400" dirty="0"/>
          </a:p>
        </p:txBody>
      </p:sp>
      <p:sp>
        <p:nvSpPr>
          <p:cNvPr id="32" name="TextBox 31"/>
          <p:cNvSpPr txBox="1"/>
          <p:nvPr/>
        </p:nvSpPr>
        <p:spPr>
          <a:xfrm>
            <a:off x="8014011" y="1522511"/>
            <a:ext cx="620683" cy="369332"/>
          </a:xfrm>
          <a:prstGeom prst="rect">
            <a:avLst/>
          </a:prstGeom>
          <a:solidFill>
            <a:schemeClr val="accent3"/>
          </a:solidFill>
          <a:ln w="28575" cmpd="sng">
            <a:solidFill>
              <a:schemeClr val="accent2">
                <a:lumMod val="50000"/>
              </a:schemeClr>
            </a:solidFill>
          </a:ln>
        </p:spPr>
        <p:txBody>
          <a:bodyPr wrap="none" rtlCol="0">
            <a:spAutoFit/>
          </a:bodyPr>
          <a:lstStyle/>
          <a:p>
            <a:r>
              <a:rPr lang="en-US" dirty="0" smtClean="0"/>
              <a:t>Talk</a:t>
            </a:r>
            <a:endParaRPr lang="en-US" dirty="0"/>
          </a:p>
        </p:txBody>
      </p:sp>
      <p:sp>
        <p:nvSpPr>
          <p:cNvPr id="33" name="TextBox 32"/>
          <p:cNvSpPr txBox="1"/>
          <p:nvPr/>
        </p:nvSpPr>
        <p:spPr>
          <a:xfrm>
            <a:off x="1184474" y="5660648"/>
            <a:ext cx="729850" cy="369332"/>
          </a:xfrm>
          <a:prstGeom prst="rect">
            <a:avLst/>
          </a:prstGeom>
          <a:solidFill>
            <a:schemeClr val="accent3"/>
          </a:solidFill>
          <a:ln w="28575" cmpd="sng">
            <a:solidFill>
              <a:schemeClr val="accent2">
                <a:lumMod val="50000"/>
              </a:schemeClr>
            </a:solidFill>
          </a:ln>
        </p:spPr>
        <p:txBody>
          <a:bodyPr wrap="none" rtlCol="0">
            <a:spAutoFit/>
          </a:bodyPr>
          <a:lstStyle/>
          <a:p>
            <a:r>
              <a:rPr lang="en-US" dirty="0" smtClean="0"/>
              <a:t>Work</a:t>
            </a:r>
            <a:endParaRPr lang="en-US" dirty="0"/>
          </a:p>
        </p:txBody>
      </p:sp>
      <p:sp>
        <p:nvSpPr>
          <p:cNvPr id="34" name="Right Arrow 33"/>
          <p:cNvSpPr/>
          <p:nvPr/>
        </p:nvSpPr>
        <p:spPr>
          <a:xfrm>
            <a:off x="3232409" y="3205505"/>
            <a:ext cx="2218592" cy="140412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Nobody is</a:t>
            </a:r>
          </a:p>
          <a:p>
            <a:pPr algn="ctr"/>
            <a:r>
              <a:rPr lang="en-US" dirty="0" smtClean="0"/>
              <a:t>“Just Blue”</a:t>
            </a:r>
            <a:endParaRPr lang="en-US" dirty="0"/>
          </a:p>
        </p:txBody>
      </p:sp>
      <p:sp>
        <p:nvSpPr>
          <p:cNvPr id="35" name="TextBox 34"/>
          <p:cNvSpPr txBox="1"/>
          <p:nvPr/>
        </p:nvSpPr>
        <p:spPr>
          <a:xfrm>
            <a:off x="3949815" y="1544135"/>
            <a:ext cx="1102247" cy="369332"/>
          </a:xfrm>
          <a:prstGeom prst="rect">
            <a:avLst/>
          </a:prstGeom>
          <a:solidFill>
            <a:schemeClr val="tx1">
              <a:lumMod val="95000"/>
              <a:lumOff val="5000"/>
            </a:schemeClr>
          </a:solidFill>
        </p:spPr>
        <p:txBody>
          <a:bodyPr wrap="none" rtlCol="0">
            <a:spAutoFit/>
          </a:bodyPr>
          <a:lstStyle/>
          <a:p>
            <a:r>
              <a:rPr lang="en-US" dirty="0" smtClean="0">
                <a:gradFill flip="none" rotWithShape="1">
                  <a:gsLst>
                    <a:gs pos="43000">
                      <a:schemeClr val="tx2"/>
                    </a:gs>
                    <a:gs pos="100000">
                      <a:srgbClr val="FFFFFF"/>
                    </a:gs>
                    <a:gs pos="54000">
                      <a:schemeClr val="accent4"/>
                    </a:gs>
                    <a:gs pos="99000">
                      <a:schemeClr val="accent4"/>
                    </a:gs>
                  </a:gsLst>
                  <a:lin ang="0" scaled="1"/>
                  <a:tileRect/>
                </a:gradFill>
              </a:rPr>
              <a:t>Release 8</a:t>
            </a:r>
            <a:endParaRPr lang="en-US" dirty="0">
              <a:gradFill flip="none" rotWithShape="1">
                <a:gsLst>
                  <a:gs pos="43000">
                    <a:schemeClr val="tx2"/>
                  </a:gs>
                  <a:gs pos="100000">
                    <a:srgbClr val="FFFFFF"/>
                  </a:gs>
                  <a:gs pos="54000">
                    <a:schemeClr val="accent4"/>
                  </a:gs>
                  <a:gs pos="99000">
                    <a:schemeClr val="accent4"/>
                  </a:gs>
                </a:gsLst>
                <a:lin ang="0" scaled="1"/>
                <a:tileRect/>
              </a:gradFill>
            </a:endParaRPr>
          </a:p>
        </p:txBody>
      </p:sp>
      <p:sp>
        <p:nvSpPr>
          <p:cNvPr id="3" name="TextBox 2"/>
          <p:cNvSpPr txBox="1"/>
          <p:nvPr/>
        </p:nvSpPr>
        <p:spPr>
          <a:xfrm>
            <a:off x="-1587500" y="34290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1287809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p:cNvGraphicFramePr>
            <a:graphicFrameLocks/>
          </p:cNvGraphicFramePr>
          <p:nvPr>
            <p:extLst>
              <p:ext uri="{D42A27DB-BD31-4B8C-83A1-F6EECF244321}">
                <p14:modId xmlns:p14="http://schemas.microsoft.com/office/powerpoint/2010/main" val="355695686"/>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Content Placeholder 1" descr="newParticipationPlot2-New.png"/>
          <p:cNvPicPr>
            <a:picLocks noGrp="1" noChangeAspect="1"/>
          </p:cNvPicPr>
          <p:nvPr>
            <p:ph idx="1"/>
          </p:nvPr>
        </p:nvPicPr>
        <p:blipFill rotWithShape="1">
          <a:blip r:embed="rId7" cstate="print">
            <a:extLst>
              <a:ext uri="{28A0092B-C50C-407E-A947-70E740481C1C}">
                <a14:useLocalDpi xmlns:a14="http://schemas.microsoft.com/office/drawing/2010/main"/>
              </a:ext>
            </a:extLst>
          </a:blip>
          <a:srcRect l="-41271" r="-41271"/>
          <a:stretch/>
        </p:blipFill>
        <p:spPr>
          <a:xfrm>
            <a:off x="-2340132" y="95623"/>
            <a:ext cx="10961846" cy="6005140"/>
          </a:xfrm>
        </p:spPr>
      </p:pic>
      <p:sp>
        <p:nvSpPr>
          <p:cNvPr id="3" name="TextBox 2"/>
          <p:cNvSpPr txBox="1"/>
          <p:nvPr/>
        </p:nvSpPr>
        <p:spPr>
          <a:xfrm>
            <a:off x="6739467" y="251136"/>
            <a:ext cx="2202646" cy="646331"/>
          </a:xfrm>
          <a:prstGeom prst="rect">
            <a:avLst/>
          </a:prstGeom>
          <a:noFill/>
        </p:spPr>
        <p:txBody>
          <a:bodyPr wrap="none" rtlCol="0">
            <a:spAutoFit/>
          </a:bodyPr>
          <a:lstStyle/>
          <a:p>
            <a:r>
              <a:rPr lang="en-US" dirty="0" smtClean="0"/>
              <a:t>Github Participation</a:t>
            </a:r>
          </a:p>
          <a:p>
            <a:r>
              <a:rPr lang="en-US" dirty="0" smtClean="0"/>
              <a:t>Over Time</a:t>
            </a:r>
          </a:p>
        </p:txBody>
      </p:sp>
    </p:spTree>
    <p:extLst>
      <p:ext uri="{BB962C8B-B14F-4D97-AF65-F5344CB8AC3E}">
        <p14:creationId xmlns:p14="http://schemas.microsoft.com/office/powerpoint/2010/main" val="67646547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86268" y="121023"/>
            <a:ext cx="8843432" cy="1148977"/>
          </a:xfrm>
        </p:spPr>
        <p:txBody>
          <a:bodyPr>
            <a:normAutofit fontScale="90000"/>
          </a:bodyPr>
          <a:lstStyle/>
          <a:p>
            <a:r>
              <a:rPr lang="en-US" dirty="0" smtClean="0"/>
              <a:t>Github: Who’s </a:t>
            </a:r>
            <a:r>
              <a:rPr lang="en-US" dirty="0" err="1" smtClean="0"/>
              <a:t>Hangin</a:t>
            </a:r>
            <a:r>
              <a:rPr lang="en-US" dirty="0" smtClean="0"/>
              <a:t>’ with </a:t>
            </a:r>
            <a:r>
              <a:rPr lang="en-US" dirty="0" err="1" smtClean="0"/>
              <a:t>Gazay</a:t>
            </a:r>
            <a:r>
              <a:rPr lang="en-US" dirty="0" smtClean="0"/>
              <a:t>?</a:t>
            </a:r>
            <a:endParaRPr lang="en-US" dirty="0"/>
          </a:p>
        </p:txBody>
      </p:sp>
      <p:graphicFrame>
        <p:nvGraphicFramePr>
          <p:cNvPr id="7" name="Content Placeholder 4"/>
          <p:cNvGraphicFramePr>
            <a:graphicFrameLocks/>
          </p:cNvGraphicFramePr>
          <p:nvPr>
            <p:extLst>
              <p:ext uri="{D42A27DB-BD31-4B8C-83A1-F6EECF244321}">
                <p14:modId xmlns:p14="http://schemas.microsoft.com/office/powerpoint/2010/main" val="3788420335"/>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 gazay   3 .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0" y="1270000"/>
            <a:ext cx="5130800" cy="5130800"/>
          </a:xfrm>
          <a:prstGeom prst="rect">
            <a:avLst/>
          </a:prstGeom>
          <a:solidFill>
            <a:schemeClr val="tx1">
              <a:lumMod val="85000"/>
            </a:schemeClr>
          </a:solidFill>
        </p:spPr>
      </p:pic>
      <p:pic>
        <p:nvPicPr>
          <p:cNvPr id="5" name="Picture 4" descr=" gazay   8 .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003800" y="2260600"/>
            <a:ext cx="4140200" cy="4140200"/>
          </a:xfrm>
          <a:prstGeom prst="rect">
            <a:avLst/>
          </a:prstGeom>
          <a:solidFill>
            <a:schemeClr val="tx1">
              <a:lumMod val="85000"/>
            </a:schemeClr>
          </a:solidFill>
        </p:spPr>
      </p:pic>
      <p:sp>
        <p:nvSpPr>
          <p:cNvPr id="2" name="Donut 1"/>
          <p:cNvSpPr/>
          <p:nvPr/>
        </p:nvSpPr>
        <p:spPr>
          <a:xfrm>
            <a:off x="1913467" y="2861734"/>
            <a:ext cx="1642533" cy="1473200"/>
          </a:xfrm>
          <a:prstGeom prst="don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Donut 8"/>
          <p:cNvSpPr/>
          <p:nvPr/>
        </p:nvSpPr>
        <p:spPr>
          <a:xfrm>
            <a:off x="6434667" y="3750734"/>
            <a:ext cx="1642533" cy="1473200"/>
          </a:xfrm>
          <a:prstGeom prst="don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3" name="Picture 2" descr="Waldo-image_approved.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50198" y="2475431"/>
            <a:ext cx="694267" cy="1554703"/>
          </a:xfrm>
          <a:prstGeom prst="rect">
            <a:avLst/>
          </a:prstGeom>
        </p:spPr>
      </p:pic>
      <p:pic>
        <p:nvPicPr>
          <p:cNvPr id="10" name="Picture 9" descr="Waldo-image_approved.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66333" y="1270000"/>
            <a:ext cx="694267" cy="1554703"/>
          </a:xfrm>
          <a:prstGeom prst="rect">
            <a:avLst/>
          </a:prstGeom>
        </p:spPr>
      </p:pic>
    </p:spTree>
    <p:extLst>
      <p:ext uri="{BB962C8B-B14F-4D97-AF65-F5344CB8AC3E}">
        <p14:creationId xmlns:p14="http://schemas.microsoft.com/office/powerpoint/2010/main" val="9835023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strips(down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900" decel="100000" fill="hold"/>
                                        <p:tgtEl>
                                          <p:spTgt spid="10"/>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par>
                                <p:cTn id="19" presetID="37"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900" decel="100000" fill="hold"/>
                                        <p:tgtEl>
                                          <p:spTgt spid="3"/>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3517" y="1614405"/>
            <a:ext cx="8667733" cy="4936451"/>
          </a:xfrm>
          <a:prstGeom prst="rect">
            <a:avLst/>
          </a:prstGeom>
          <a:solidFill>
            <a:schemeClr val="accent1">
              <a:lumMod val="40000"/>
              <a:lumOff val="60000"/>
            </a:schemeClr>
          </a:solidFill>
          <a:ln w="254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5" name="Title 1"/>
          <p:cNvSpPr txBox="1">
            <a:spLocks/>
          </p:cNvSpPr>
          <p:nvPr/>
        </p:nvSpPr>
        <p:spPr>
          <a:xfrm>
            <a:off x="457200" y="274638"/>
            <a:ext cx="8229600" cy="1143000"/>
          </a:xfrm>
          <a:prstGeom prst="rect">
            <a:avLst/>
          </a:prstGeom>
        </p:spPr>
        <p:txBody>
          <a:bodyPr vert="horz" lIns="91440" tIns="45720" rIns="91440" bIns="45720" rtlCol="0" anchor="ctr" anchorCtr="0">
            <a:normAutofit fontScale="92500"/>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dirty="0" smtClean="0">
                <a:solidFill>
                  <a:schemeClr val="tx1">
                    <a:lumMod val="95000"/>
                  </a:schemeClr>
                </a:solidFill>
              </a:rPr>
              <a:t>Github: Participation Trajectory</a:t>
            </a:r>
            <a:endParaRPr lang="en-US" dirty="0">
              <a:solidFill>
                <a:schemeClr val="tx1">
                  <a:lumMod val="95000"/>
                </a:schemeClr>
              </a:solidFill>
            </a:endParaRPr>
          </a:p>
        </p:txBody>
      </p:sp>
      <p:sp>
        <p:nvSpPr>
          <p:cNvPr id="7" name="Freeform 6"/>
          <p:cNvSpPr/>
          <p:nvPr/>
        </p:nvSpPr>
        <p:spPr>
          <a:xfrm>
            <a:off x="737394" y="4778245"/>
            <a:ext cx="846890" cy="944136"/>
          </a:xfrm>
          <a:custGeom>
            <a:avLst/>
            <a:gdLst>
              <a:gd name="connsiteX0" fmla="*/ 296973 w 846890"/>
              <a:gd name="connsiteY0" fmla="*/ 433180 h 944136"/>
              <a:gd name="connsiteX1" fmla="*/ 480278 w 846890"/>
              <a:gd name="connsiteY1" fmla="*/ 171300 h 944136"/>
              <a:gd name="connsiteX2" fmla="*/ 663584 w 846890"/>
              <a:gd name="connsiteY2" fmla="*/ 393898 h 944136"/>
              <a:gd name="connsiteX3" fmla="*/ 480278 w 846890"/>
              <a:gd name="connsiteY3" fmla="*/ 537933 h 944136"/>
              <a:gd name="connsiteX4" fmla="*/ 22015 w 846890"/>
              <a:gd name="connsiteY4" fmla="*/ 446274 h 944136"/>
              <a:gd name="connsiteX5" fmla="*/ 126761 w 846890"/>
              <a:gd name="connsiteY5" fmla="*/ 171300 h 944136"/>
              <a:gd name="connsiteX6" fmla="*/ 598118 w 846890"/>
              <a:gd name="connsiteY6" fmla="*/ 1077 h 944136"/>
              <a:gd name="connsiteX7" fmla="*/ 794517 w 846890"/>
              <a:gd name="connsiteY7" fmla="*/ 249864 h 944136"/>
              <a:gd name="connsiteX8" fmla="*/ 742143 w 846890"/>
              <a:gd name="connsiteY8" fmla="*/ 681967 h 944136"/>
              <a:gd name="connsiteX9" fmla="*/ 336253 w 846890"/>
              <a:gd name="connsiteY9" fmla="*/ 708155 h 944136"/>
              <a:gd name="connsiteX10" fmla="*/ 362439 w 846890"/>
              <a:gd name="connsiteY10" fmla="*/ 943848 h 944136"/>
              <a:gd name="connsiteX11" fmla="*/ 846890 w 846890"/>
              <a:gd name="connsiteY11" fmla="*/ 760531 h 94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6890" h="944136">
                <a:moveTo>
                  <a:pt x="296973" y="433180"/>
                </a:moveTo>
                <a:cubicBezTo>
                  <a:pt x="358074" y="305513"/>
                  <a:pt x="419176" y="177847"/>
                  <a:pt x="480278" y="171300"/>
                </a:cubicBezTo>
                <a:cubicBezTo>
                  <a:pt x="541380" y="164753"/>
                  <a:pt x="663584" y="332793"/>
                  <a:pt x="663584" y="393898"/>
                </a:cubicBezTo>
                <a:cubicBezTo>
                  <a:pt x="663584" y="455003"/>
                  <a:pt x="587206" y="529204"/>
                  <a:pt x="480278" y="537933"/>
                </a:cubicBezTo>
                <a:cubicBezTo>
                  <a:pt x="373350" y="546662"/>
                  <a:pt x="80934" y="507379"/>
                  <a:pt x="22015" y="446274"/>
                </a:cubicBezTo>
                <a:cubicBezTo>
                  <a:pt x="-36904" y="385169"/>
                  <a:pt x="30744" y="245499"/>
                  <a:pt x="126761" y="171300"/>
                </a:cubicBezTo>
                <a:cubicBezTo>
                  <a:pt x="222778" y="97101"/>
                  <a:pt x="486825" y="-12017"/>
                  <a:pt x="598118" y="1077"/>
                </a:cubicBezTo>
                <a:cubicBezTo>
                  <a:pt x="709411" y="14171"/>
                  <a:pt x="770513" y="136382"/>
                  <a:pt x="794517" y="249864"/>
                </a:cubicBezTo>
                <a:cubicBezTo>
                  <a:pt x="818521" y="363346"/>
                  <a:pt x="818520" y="605585"/>
                  <a:pt x="742143" y="681967"/>
                </a:cubicBezTo>
                <a:cubicBezTo>
                  <a:pt x="665766" y="758349"/>
                  <a:pt x="399537" y="664508"/>
                  <a:pt x="336253" y="708155"/>
                </a:cubicBezTo>
                <a:cubicBezTo>
                  <a:pt x="272969" y="751802"/>
                  <a:pt x="277333" y="935119"/>
                  <a:pt x="362439" y="943848"/>
                </a:cubicBezTo>
                <a:cubicBezTo>
                  <a:pt x="447545" y="952577"/>
                  <a:pt x="846890" y="760531"/>
                  <a:pt x="846890" y="760531"/>
                </a:cubicBezTo>
              </a:path>
            </a:pathLst>
          </a:cu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8" name="Oval 7"/>
          <p:cNvSpPr/>
          <p:nvPr/>
        </p:nvSpPr>
        <p:spPr>
          <a:xfrm>
            <a:off x="968900" y="5119766"/>
            <a:ext cx="157119" cy="15712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 name="TextBox 8"/>
          <p:cNvSpPr txBox="1"/>
          <p:nvPr/>
        </p:nvSpPr>
        <p:spPr>
          <a:xfrm>
            <a:off x="641569" y="5276895"/>
            <a:ext cx="444352" cy="369332"/>
          </a:xfrm>
          <a:prstGeom prst="rect">
            <a:avLst/>
          </a:prstGeom>
          <a:noFill/>
        </p:spPr>
        <p:txBody>
          <a:bodyPr wrap="none" rtlCol="0">
            <a:spAutoFit/>
          </a:bodyPr>
          <a:lstStyle/>
          <a:p>
            <a:r>
              <a:rPr lang="en-US" dirty="0" smtClean="0">
                <a:solidFill>
                  <a:schemeClr val="bg1"/>
                </a:solidFill>
              </a:rPr>
              <a:t>P1</a:t>
            </a:r>
            <a:endParaRPr lang="en-US" dirty="0">
              <a:solidFill>
                <a:schemeClr val="bg1"/>
              </a:solidFill>
            </a:endParaRPr>
          </a:p>
        </p:txBody>
      </p:sp>
      <p:sp>
        <p:nvSpPr>
          <p:cNvPr id="10" name="Oval 9"/>
          <p:cNvSpPr/>
          <p:nvPr/>
        </p:nvSpPr>
        <p:spPr>
          <a:xfrm>
            <a:off x="2456812" y="3622318"/>
            <a:ext cx="157119" cy="1571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1" name="Freeform 10"/>
          <p:cNvSpPr/>
          <p:nvPr/>
        </p:nvSpPr>
        <p:spPr>
          <a:xfrm>
            <a:off x="2212407" y="2409302"/>
            <a:ext cx="4190193" cy="1898458"/>
          </a:xfrm>
          <a:custGeom>
            <a:avLst/>
            <a:gdLst>
              <a:gd name="connsiteX0" fmla="*/ 353870 w 4190193"/>
              <a:gd name="connsiteY0" fmla="*/ 1270121 h 1898458"/>
              <a:gd name="connsiteX1" fmla="*/ 641922 w 4190193"/>
              <a:gd name="connsiteY1" fmla="*/ 1335592 h 1898458"/>
              <a:gd name="connsiteX2" fmla="*/ 537176 w 4190193"/>
              <a:gd name="connsiteY2" fmla="*/ 1597472 h 1898458"/>
              <a:gd name="connsiteX3" fmla="*/ 785948 w 4190193"/>
              <a:gd name="connsiteY3" fmla="*/ 1558190 h 1898458"/>
              <a:gd name="connsiteX4" fmla="*/ 668108 w 4190193"/>
              <a:gd name="connsiteY4" fmla="*/ 1139181 h 1898458"/>
              <a:gd name="connsiteX5" fmla="*/ 105099 w 4190193"/>
              <a:gd name="connsiteY5" fmla="*/ 1073711 h 1898458"/>
              <a:gd name="connsiteX6" fmla="*/ 92005 w 4190193"/>
              <a:gd name="connsiteY6" fmla="*/ 1597472 h 1898458"/>
              <a:gd name="connsiteX7" fmla="*/ 1060906 w 4190193"/>
              <a:gd name="connsiteY7" fmla="*/ 1872447 h 1898458"/>
              <a:gd name="connsiteX8" fmla="*/ 1165652 w 4190193"/>
              <a:gd name="connsiteY8" fmla="*/ 955865 h 1898458"/>
              <a:gd name="connsiteX9" fmla="*/ 2592817 w 4190193"/>
              <a:gd name="connsiteY9" fmla="*/ 405915 h 1898458"/>
              <a:gd name="connsiteX10" fmla="*/ 2579723 w 4190193"/>
              <a:gd name="connsiteY10" fmla="*/ 785642 h 1898458"/>
              <a:gd name="connsiteX11" fmla="*/ 4190193 w 4190193"/>
              <a:gd name="connsiteY11" fmla="*/ 0 h 189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90193" h="1898458">
                <a:moveTo>
                  <a:pt x="353870" y="1270121"/>
                </a:moveTo>
                <a:cubicBezTo>
                  <a:pt x="482620" y="1275577"/>
                  <a:pt x="611371" y="1281034"/>
                  <a:pt x="641922" y="1335592"/>
                </a:cubicBezTo>
                <a:cubicBezTo>
                  <a:pt x="672473" y="1390151"/>
                  <a:pt x="513172" y="1560372"/>
                  <a:pt x="537176" y="1597472"/>
                </a:cubicBezTo>
                <a:cubicBezTo>
                  <a:pt x="561180" y="1634572"/>
                  <a:pt x="764126" y="1634572"/>
                  <a:pt x="785948" y="1558190"/>
                </a:cubicBezTo>
                <a:cubicBezTo>
                  <a:pt x="807770" y="1481808"/>
                  <a:pt x="781583" y="1219927"/>
                  <a:pt x="668108" y="1139181"/>
                </a:cubicBezTo>
                <a:cubicBezTo>
                  <a:pt x="554633" y="1058435"/>
                  <a:pt x="201116" y="997329"/>
                  <a:pt x="105099" y="1073711"/>
                </a:cubicBezTo>
                <a:cubicBezTo>
                  <a:pt x="9082" y="1150093"/>
                  <a:pt x="-67296" y="1464349"/>
                  <a:pt x="92005" y="1597472"/>
                </a:cubicBezTo>
                <a:cubicBezTo>
                  <a:pt x="251306" y="1730595"/>
                  <a:pt x="881965" y="1979381"/>
                  <a:pt x="1060906" y="1872447"/>
                </a:cubicBezTo>
                <a:cubicBezTo>
                  <a:pt x="1239847" y="1765513"/>
                  <a:pt x="910334" y="1200287"/>
                  <a:pt x="1165652" y="955865"/>
                </a:cubicBezTo>
                <a:cubicBezTo>
                  <a:pt x="1420970" y="711443"/>
                  <a:pt x="2357139" y="434285"/>
                  <a:pt x="2592817" y="405915"/>
                </a:cubicBezTo>
                <a:cubicBezTo>
                  <a:pt x="2828496" y="377544"/>
                  <a:pt x="2313494" y="853294"/>
                  <a:pt x="2579723" y="785642"/>
                </a:cubicBezTo>
                <a:cubicBezTo>
                  <a:pt x="2845952" y="717990"/>
                  <a:pt x="4190193" y="0"/>
                  <a:pt x="4190193" y="0"/>
                </a:cubicBezTo>
              </a:path>
            </a:pathLst>
          </a:custGeom>
          <a:ln>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2" name="TextBox 11"/>
          <p:cNvSpPr txBox="1"/>
          <p:nvPr/>
        </p:nvSpPr>
        <p:spPr>
          <a:xfrm>
            <a:off x="2156657" y="3437940"/>
            <a:ext cx="444352" cy="369332"/>
          </a:xfrm>
          <a:prstGeom prst="rect">
            <a:avLst/>
          </a:prstGeom>
          <a:noFill/>
        </p:spPr>
        <p:txBody>
          <a:bodyPr wrap="none" rtlCol="0">
            <a:spAutoFit/>
          </a:bodyPr>
          <a:lstStyle/>
          <a:p>
            <a:r>
              <a:rPr lang="en-US" dirty="0" smtClean="0">
                <a:solidFill>
                  <a:schemeClr val="bg1"/>
                </a:solidFill>
              </a:rPr>
              <a:t>P2</a:t>
            </a:r>
          </a:p>
        </p:txBody>
      </p:sp>
      <p:sp>
        <p:nvSpPr>
          <p:cNvPr id="13" name="Oval 12"/>
          <p:cNvSpPr/>
          <p:nvPr/>
        </p:nvSpPr>
        <p:spPr>
          <a:xfrm>
            <a:off x="3355526" y="4650941"/>
            <a:ext cx="157119" cy="157129"/>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4" name="Freeform 13"/>
          <p:cNvSpPr/>
          <p:nvPr/>
        </p:nvSpPr>
        <p:spPr>
          <a:xfrm>
            <a:off x="2078450" y="3129474"/>
            <a:ext cx="4716948" cy="2126676"/>
          </a:xfrm>
          <a:custGeom>
            <a:avLst/>
            <a:gdLst>
              <a:gd name="connsiteX0" fmla="*/ 1365075 w 4716948"/>
              <a:gd name="connsiteY0" fmla="*/ 1649848 h 2126676"/>
              <a:gd name="connsiteX1" fmla="*/ 1050837 w 4716948"/>
              <a:gd name="connsiteY1" fmla="*/ 2081951 h 2126676"/>
              <a:gd name="connsiteX2" fmla="*/ 356895 w 4716948"/>
              <a:gd name="connsiteY2" fmla="*/ 2081951 h 2126676"/>
              <a:gd name="connsiteX3" fmla="*/ 3377 w 4716948"/>
              <a:gd name="connsiteY3" fmla="*/ 1806977 h 2126676"/>
              <a:gd name="connsiteX4" fmla="*/ 553294 w 4716948"/>
              <a:gd name="connsiteY4" fmla="*/ 1715318 h 2126676"/>
              <a:gd name="connsiteX5" fmla="*/ 893718 w 4716948"/>
              <a:gd name="connsiteY5" fmla="*/ 1793883 h 2126676"/>
              <a:gd name="connsiteX6" fmla="*/ 1155583 w 4716948"/>
              <a:gd name="connsiteY6" fmla="*/ 942770 h 2126676"/>
              <a:gd name="connsiteX7" fmla="*/ 2111391 w 4716948"/>
              <a:gd name="connsiteY7" fmla="*/ 798736 h 2126676"/>
              <a:gd name="connsiteX8" fmla="*/ 3067198 w 4716948"/>
              <a:gd name="connsiteY8" fmla="*/ 510667 h 2126676"/>
              <a:gd name="connsiteX9" fmla="*/ 4324150 w 4716948"/>
              <a:gd name="connsiteY9" fmla="*/ 536855 h 2126676"/>
              <a:gd name="connsiteX10" fmla="*/ 4716948 w 4716948"/>
              <a:gd name="connsiteY10" fmla="*/ 0 h 212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16948" h="2126676">
                <a:moveTo>
                  <a:pt x="1365075" y="1649848"/>
                </a:moveTo>
                <a:cubicBezTo>
                  <a:pt x="1291971" y="1829891"/>
                  <a:pt x="1218867" y="2009934"/>
                  <a:pt x="1050837" y="2081951"/>
                </a:cubicBezTo>
                <a:cubicBezTo>
                  <a:pt x="882807" y="2153968"/>
                  <a:pt x="531472" y="2127780"/>
                  <a:pt x="356895" y="2081951"/>
                </a:cubicBezTo>
                <a:cubicBezTo>
                  <a:pt x="182318" y="2036122"/>
                  <a:pt x="-29356" y="1868083"/>
                  <a:pt x="3377" y="1806977"/>
                </a:cubicBezTo>
                <a:cubicBezTo>
                  <a:pt x="36110" y="1745872"/>
                  <a:pt x="404904" y="1717500"/>
                  <a:pt x="553294" y="1715318"/>
                </a:cubicBezTo>
                <a:cubicBezTo>
                  <a:pt x="701684" y="1713136"/>
                  <a:pt x="793336" y="1922641"/>
                  <a:pt x="893718" y="1793883"/>
                </a:cubicBezTo>
                <a:cubicBezTo>
                  <a:pt x="994099" y="1665125"/>
                  <a:pt x="952638" y="1108628"/>
                  <a:pt x="1155583" y="942770"/>
                </a:cubicBezTo>
                <a:cubicBezTo>
                  <a:pt x="1358528" y="776912"/>
                  <a:pt x="1792789" y="870753"/>
                  <a:pt x="2111391" y="798736"/>
                </a:cubicBezTo>
                <a:cubicBezTo>
                  <a:pt x="2429994" y="726719"/>
                  <a:pt x="2698405" y="554314"/>
                  <a:pt x="3067198" y="510667"/>
                </a:cubicBezTo>
                <a:cubicBezTo>
                  <a:pt x="3435991" y="467020"/>
                  <a:pt x="4049192" y="621966"/>
                  <a:pt x="4324150" y="536855"/>
                </a:cubicBezTo>
                <a:cubicBezTo>
                  <a:pt x="4599108" y="451744"/>
                  <a:pt x="4716948" y="0"/>
                  <a:pt x="4716948" y="0"/>
                </a:cubicBezTo>
              </a:path>
            </a:pathLst>
          </a:custGeom>
          <a:ln>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5" name="TextBox 14"/>
          <p:cNvSpPr txBox="1"/>
          <p:nvPr/>
        </p:nvSpPr>
        <p:spPr>
          <a:xfrm>
            <a:off x="3329340" y="4809295"/>
            <a:ext cx="444352" cy="369332"/>
          </a:xfrm>
          <a:prstGeom prst="rect">
            <a:avLst/>
          </a:prstGeom>
          <a:noFill/>
        </p:spPr>
        <p:txBody>
          <a:bodyPr wrap="none" rtlCol="0">
            <a:spAutoFit/>
          </a:bodyPr>
          <a:lstStyle/>
          <a:p>
            <a:r>
              <a:rPr lang="en-US" dirty="0" smtClean="0">
                <a:solidFill>
                  <a:schemeClr val="bg1"/>
                </a:solidFill>
              </a:rPr>
              <a:t>P3</a:t>
            </a:r>
          </a:p>
        </p:txBody>
      </p:sp>
      <p:sp>
        <p:nvSpPr>
          <p:cNvPr id="16" name="Oval 15"/>
          <p:cNvSpPr/>
          <p:nvPr/>
        </p:nvSpPr>
        <p:spPr>
          <a:xfrm>
            <a:off x="811781" y="4493812"/>
            <a:ext cx="157119" cy="157129"/>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7" name="Freeform 16"/>
          <p:cNvSpPr/>
          <p:nvPr/>
        </p:nvSpPr>
        <p:spPr>
          <a:xfrm>
            <a:off x="916528" y="2920488"/>
            <a:ext cx="5918150" cy="1888080"/>
          </a:xfrm>
          <a:custGeom>
            <a:avLst/>
            <a:gdLst>
              <a:gd name="connsiteX0" fmla="*/ 0 w 5918150"/>
              <a:gd name="connsiteY0" fmla="*/ 1649330 h 1888080"/>
              <a:gd name="connsiteX1" fmla="*/ 720129 w 5918150"/>
              <a:gd name="connsiteY1" fmla="*/ 1570765 h 1888080"/>
              <a:gd name="connsiteX2" fmla="*/ 877248 w 5918150"/>
              <a:gd name="connsiteY2" fmla="*/ 1885022 h 1888080"/>
              <a:gd name="connsiteX3" fmla="*/ 1126019 w 5918150"/>
              <a:gd name="connsiteY3" fmla="*/ 1662424 h 1888080"/>
              <a:gd name="connsiteX4" fmla="*/ 890341 w 5918150"/>
              <a:gd name="connsiteY4" fmla="*/ 680371 h 1888080"/>
              <a:gd name="connsiteX5" fmla="*/ 2396065 w 5918150"/>
              <a:gd name="connsiteY5" fmla="*/ 38764 h 1888080"/>
              <a:gd name="connsiteX6" fmla="*/ 3535178 w 5918150"/>
              <a:gd name="connsiteY6" fmla="*/ 418491 h 1888080"/>
              <a:gd name="connsiteX7" fmla="*/ 5381326 w 5918150"/>
              <a:gd name="connsiteY7" fmla="*/ 38764 h 1888080"/>
              <a:gd name="connsiteX8" fmla="*/ 5918150 w 5918150"/>
              <a:gd name="connsiteY8" fmla="*/ 12575 h 18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8150" h="1888080">
                <a:moveTo>
                  <a:pt x="0" y="1649330"/>
                </a:moveTo>
                <a:cubicBezTo>
                  <a:pt x="286960" y="1590406"/>
                  <a:pt x="573921" y="1531483"/>
                  <a:pt x="720129" y="1570765"/>
                </a:cubicBezTo>
                <a:cubicBezTo>
                  <a:pt x="866337" y="1610047"/>
                  <a:pt x="809600" y="1869746"/>
                  <a:pt x="877248" y="1885022"/>
                </a:cubicBezTo>
                <a:cubicBezTo>
                  <a:pt x="944896" y="1900298"/>
                  <a:pt x="1123837" y="1863199"/>
                  <a:pt x="1126019" y="1662424"/>
                </a:cubicBezTo>
                <a:cubicBezTo>
                  <a:pt x="1128201" y="1461649"/>
                  <a:pt x="678667" y="950981"/>
                  <a:pt x="890341" y="680371"/>
                </a:cubicBezTo>
                <a:cubicBezTo>
                  <a:pt x="1102015" y="409761"/>
                  <a:pt x="1955259" y="82411"/>
                  <a:pt x="2396065" y="38764"/>
                </a:cubicBezTo>
                <a:cubicBezTo>
                  <a:pt x="2836871" y="-4883"/>
                  <a:pt x="3037635" y="418491"/>
                  <a:pt x="3535178" y="418491"/>
                </a:cubicBezTo>
                <a:cubicBezTo>
                  <a:pt x="4032721" y="418491"/>
                  <a:pt x="4984164" y="106417"/>
                  <a:pt x="5381326" y="38764"/>
                </a:cubicBezTo>
                <a:cubicBezTo>
                  <a:pt x="5778488" y="-28889"/>
                  <a:pt x="5918150" y="12575"/>
                  <a:pt x="5918150" y="12575"/>
                </a:cubicBezTo>
              </a:path>
            </a:pathLst>
          </a:custGeom>
          <a:ln>
            <a:solidFill>
              <a:schemeClr val="accent3"/>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8" name="TextBox 17"/>
          <p:cNvSpPr txBox="1"/>
          <p:nvPr/>
        </p:nvSpPr>
        <p:spPr>
          <a:xfrm>
            <a:off x="705111" y="4093563"/>
            <a:ext cx="444352" cy="369332"/>
          </a:xfrm>
          <a:prstGeom prst="rect">
            <a:avLst/>
          </a:prstGeom>
          <a:noFill/>
        </p:spPr>
        <p:txBody>
          <a:bodyPr wrap="none" rtlCol="0">
            <a:spAutoFit/>
          </a:bodyPr>
          <a:lstStyle/>
          <a:p>
            <a:r>
              <a:rPr lang="en-US" dirty="0" smtClean="0">
                <a:solidFill>
                  <a:schemeClr val="bg1"/>
                </a:solidFill>
              </a:rPr>
              <a:t>P4</a:t>
            </a:r>
          </a:p>
        </p:txBody>
      </p:sp>
      <p:sp>
        <p:nvSpPr>
          <p:cNvPr id="19" name="Oval 18"/>
          <p:cNvSpPr/>
          <p:nvPr/>
        </p:nvSpPr>
        <p:spPr>
          <a:xfrm>
            <a:off x="1950892" y="2027405"/>
            <a:ext cx="157119" cy="157129"/>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0" name="Freeform 19"/>
          <p:cNvSpPr/>
          <p:nvPr/>
        </p:nvSpPr>
        <p:spPr>
          <a:xfrm>
            <a:off x="1272726" y="2108139"/>
            <a:ext cx="4540678" cy="3744894"/>
          </a:xfrm>
          <a:custGeom>
            <a:avLst/>
            <a:gdLst>
              <a:gd name="connsiteX0" fmla="*/ 691262 w 4030041"/>
              <a:gd name="connsiteY0" fmla="*/ 0 h 3221133"/>
              <a:gd name="connsiteX1" fmla="*/ 429397 w 4030041"/>
              <a:gd name="connsiteY1" fmla="*/ 523762 h 3221133"/>
              <a:gd name="connsiteX2" fmla="*/ 219905 w 4030041"/>
              <a:gd name="connsiteY2" fmla="*/ 144035 h 3221133"/>
              <a:gd name="connsiteX3" fmla="*/ 23506 w 4030041"/>
              <a:gd name="connsiteY3" fmla="*/ 602326 h 3221133"/>
              <a:gd name="connsiteX4" fmla="*/ 796008 w 4030041"/>
              <a:gd name="connsiteY4" fmla="*/ 576138 h 3221133"/>
              <a:gd name="connsiteX5" fmla="*/ 1699442 w 4030041"/>
              <a:gd name="connsiteY5" fmla="*/ 104753 h 3221133"/>
              <a:gd name="connsiteX6" fmla="*/ 3244446 w 4030041"/>
              <a:gd name="connsiteY6" fmla="*/ 2121234 h 3221133"/>
              <a:gd name="connsiteX7" fmla="*/ 2956394 w 4030041"/>
              <a:gd name="connsiteY7" fmla="*/ 2370020 h 3221133"/>
              <a:gd name="connsiteX8" fmla="*/ 3414658 w 4030041"/>
              <a:gd name="connsiteY8" fmla="*/ 2500961 h 3221133"/>
              <a:gd name="connsiteX9" fmla="*/ 3624150 w 4030041"/>
              <a:gd name="connsiteY9" fmla="*/ 2252174 h 3221133"/>
              <a:gd name="connsiteX10" fmla="*/ 3493218 w 4030041"/>
              <a:gd name="connsiteY10" fmla="*/ 2815218 h 3221133"/>
              <a:gd name="connsiteX11" fmla="*/ 4030041 w 4030041"/>
              <a:gd name="connsiteY11" fmla="*/ 3221133 h 3221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0041" h="3221133">
                <a:moveTo>
                  <a:pt x="691262" y="0"/>
                </a:moveTo>
                <a:cubicBezTo>
                  <a:pt x="599609" y="249878"/>
                  <a:pt x="507956" y="499756"/>
                  <a:pt x="429397" y="523762"/>
                </a:cubicBezTo>
                <a:cubicBezTo>
                  <a:pt x="350838" y="547768"/>
                  <a:pt x="287553" y="130941"/>
                  <a:pt x="219905" y="144035"/>
                </a:cubicBezTo>
                <a:cubicBezTo>
                  <a:pt x="152257" y="157129"/>
                  <a:pt x="-72511" y="530309"/>
                  <a:pt x="23506" y="602326"/>
                </a:cubicBezTo>
                <a:cubicBezTo>
                  <a:pt x="119523" y="674343"/>
                  <a:pt x="516685" y="659067"/>
                  <a:pt x="796008" y="576138"/>
                </a:cubicBezTo>
                <a:cubicBezTo>
                  <a:pt x="1075331" y="493209"/>
                  <a:pt x="1291369" y="-152763"/>
                  <a:pt x="1699442" y="104753"/>
                </a:cubicBezTo>
                <a:cubicBezTo>
                  <a:pt x="2107515" y="362269"/>
                  <a:pt x="3034954" y="1743690"/>
                  <a:pt x="3244446" y="2121234"/>
                </a:cubicBezTo>
                <a:cubicBezTo>
                  <a:pt x="3453938" y="2498778"/>
                  <a:pt x="2928025" y="2306732"/>
                  <a:pt x="2956394" y="2370020"/>
                </a:cubicBezTo>
                <a:cubicBezTo>
                  <a:pt x="2984763" y="2433308"/>
                  <a:pt x="3303365" y="2520602"/>
                  <a:pt x="3414658" y="2500961"/>
                </a:cubicBezTo>
                <a:cubicBezTo>
                  <a:pt x="3525951" y="2481320"/>
                  <a:pt x="3611057" y="2199798"/>
                  <a:pt x="3624150" y="2252174"/>
                </a:cubicBezTo>
                <a:cubicBezTo>
                  <a:pt x="3637243" y="2304550"/>
                  <a:pt x="3425570" y="2653725"/>
                  <a:pt x="3493218" y="2815218"/>
                </a:cubicBezTo>
                <a:cubicBezTo>
                  <a:pt x="3560866" y="2976711"/>
                  <a:pt x="4030041" y="3221133"/>
                  <a:pt x="4030041" y="3221133"/>
                </a:cubicBezTo>
              </a:path>
            </a:pathLst>
          </a:custGeom>
          <a:ln>
            <a:solidFill>
              <a:schemeClr val="accent2"/>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21" name="TextBox 20"/>
          <p:cNvSpPr txBox="1"/>
          <p:nvPr/>
        </p:nvSpPr>
        <p:spPr>
          <a:xfrm>
            <a:off x="2078450" y="1923473"/>
            <a:ext cx="444352" cy="369332"/>
          </a:xfrm>
          <a:prstGeom prst="rect">
            <a:avLst/>
          </a:prstGeom>
          <a:noFill/>
        </p:spPr>
        <p:txBody>
          <a:bodyPr wrap="none" rtlCol="0">
            <a:spAutoFit/>
          </a:bodyPr>
          <a:lstStyle/>
          <a:p>
            <a:r>
              <a:rPr lang="en-US" dirty="0" smtClean="0">
                <a:solidFill>
                  <a:schemeClr val="bg1"/>
                </a:solidFill>
              </a:rPr>
              <a:t>P5</a:t>
            </a:r>
          </a:p>
        </p:txBody>
      </p:sp>
      <p:sp>
        <p:nvSpPr>
          <p:cNvPr id="22" name="Right Brace 21"/>
          <p:cNvSpPr/>
          <p:nvPr/>
        </p:nvSpPr>
        <p:spPr>
          <a:xfrm>
            <a:off x="6795398" y="2184534"/>
            <a:ext cx="340424" cy="143778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23" name="TextBox 22"/>
          <p:cNvSpPr txBox="1"/>
          <p:nvPr/>
        </p:nvSpPr>
        <p:spPr>
          <a:xfrm>
            <a:off x="7187514" y="2538062"/>
            <a:ext cx="1833737" cy="1323439"/>
          </a:xfrm>
          <a:prstGeom prst="rect">
            <a:avLst/>
          </a:prstGeom>
          <a:noFill/>
        </p:spPr>
        <p:txBody>
          <a:bodyPr wrap="square" rtlCol="0">
            <a:spAutoFit/>
          </a:bodyPr>
          <a:lstStyle/>
          <a:p>
            <a:r>
              <a:rPr lang="en-US" sz="1600" dirty="0" smtClean="0">
                <a:solidFill>
                  <a:schemeClr val="bg1"/>
                </a:solidFill>
              </a:rPr>
              <a:t>These are</a:t>
            </a:r>
          </a:p>
          <a:p>
            <a:r>
              <a:rPr lang="en-US" sz="1600" dirty="0" smtClean="0">
                <a:solidFill>
                  <a:schemeClr val="bg1"/>
                </a:solidFill>
              </a:rPr>
              <a:t> relatively  similar dynamic trajectories</a:t>
            </a:r>
          </a:p>
          <a:p>
            <a:r>
              <a:rPr lang="en-US" sz="1600" dirty="0" smtClean="0">
                <a:solidFill>
                  <a:schemeClr val="bg1"/>
                </a:solidFill>
              </a:rPr>
              <a:t>(same “trend”)</a:t>
            </a:r>
            <a:endParaRPr lang="en-US" sz="1600" dirty="0">
              <a:solidFill>
                <a:schemeClr val="bg1"/>
              </a:solidFill>
            </a:endParaRPr>
          </a:p>
        </p:txBody>
      </p:sp>
      <p:sp>
        <p:nvSpPr>
          <p:cNvPr id="24" name="Line Callout 2 (Accent Bar) 23"/>
          <p:cNvSpPr/>
          <p:nvPr/>
        </p:nvSpPr>
        <p:spPr>
          <a:xfrm>
            <a:off x="1922902" y="5456386"/>
            <a:ext cx="1309326" cy="793293"/>
          </a:xfrm>
          <a:prstGeom prst="accentCallout2">
            <a:avLst>
              <a:gd name="adj1" fmla="val -1058"/>
              <a:gd name="adj2" fmla="val -1776"/>
              <a:gd name="adj3" fmla="val -20864"/>
              <a:gd name="adj4" fmla="val -6831"/>
              <a:gd name="adj5" fmla="val -34402"/>
              <a:gd name="adj6" fmla="val -45028"/>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solidFill>
                  <a:schemeClr val="bg1"/>
                </a:solidFill>
              </a:rPr>
              <a:t>This is a “crystalized” position</a:t>
            </a:r>
            <a:r>
              <a:rPr lang="en-US" dirty="0" smtClean="0">
                <a:solidFill>
                  <a:schemeClr val="bg1"/>
                </a:solidFill>
              </a:rPr>
              <a:t> </a:t>
            </a:r>
            <a:endParaRPr lang="en-US" dirty="0">
              <a:solidFill>
                <a:schemeClr val="bg1"/>
              </a:solidFill>
            </a:endParaRPr>
          </a:p>
        </p:txBody>
      </p:sp>
      <p:sp>
        <p:nvSpPr>
          <p:cNvPr id="25" name="Line Callout 2 (Accent Bar) 24"/>
          <p:cNvSpPr/>
          <p:nvPr/>
        </p:nvSpPr>
        <p:spPr>
          <a:xfrm>
            <a:off x="5878188" y="5119766"/>
            <a:ext cx="1650432" cy="1034430"/>
          </a:xfrm>
          <a:prstGeom prst="accentCallout2">
            <a:avLst>
              <a:gd name="adj1" fmla="val -1058"/>
              <a:gd name="adj2" fmla="val -1776"/>
              <a:gd name="adj3" fmla="val -20864"/>
              <a:gd name="adj4" fmla="val -6831"/>
              <a:gd name="adj5" fmla="val -1390"/>
              <a:gd name="adj6" fmla="val -38681"/>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solidFill>
                  <a:schemeClr val="bg1"/>
                </a:solidFill>
              </a:rPr>
              <a:t>This </a:t>
            </a:r>
            <a:r>
              <a:rPr lang="en-US" sz="1600" dirty="0">
                <a:solidFill>
                  <a:schemeClr val="bg1"/>
                </a:solidFill>
              </a:rPr>
              <a:t> </a:t>
            </a:r>
            <a:r>
              <a:rPr lang="en-US" sz="1600" dirty="0" smtClean="0">
                <a:solidFill>
                  <a:schemeClr val="bg1"/>
                </a:solidFill>
              </a:rPr>
              <a:t>person has a different dynamic trajectory than P2-P4</a:t>
            </a:r>
            <a:endParaRPr lang="en-US" dirty="0">
              <a:solidFill>
                <a:schemeClr val="bg1"/>
              </a:solidFill>
            </a:endParaRPr>
          </a:p>
        </p:txBody>
      </p:sp>
      <p:cxnSp>
        <p:nvCxnSpPr>
          <p:cNvPr id="27" name="Straight Connector 26"/>
          <p:cNvCxnSpPr/>
          <p:nvPr/>
        </p:nvCxnSpPr>
        <p:spPr>
          <a:xfrm>
            <a:off x="4719311" y="1315720"/>
            <a:ext cx="0" cy="5339080"/>
          </a:xfrm>
          <a:prstGeom prst="line">
            <a:avLst/>
          </a:prstGeom>
          <a:ln w="50800">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20133" y="3912300"/>
            <a:ext cx="8801118" cy="0"/>
          </a:xfrm>
          <a:prstGeom prst="line">
            <a:avLst/>
          </a:prstGeom>
          <a:ln w="50800">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353517" y="1614405"/>
            <a:ext cx="1671101" cy="369332"/>
          </a:xfrm>
          <a:prstGeom prst="rect">
            <a:avLst/>
          </a:prstGeom>
          <a:noFill/>
        </p:spPr>
        <p:txBody>
          <a:bodyPr wrap="none" rtlCol="0">
            <a:spAutoFit/>
          </a:bodyPr>
          <a:lstStyle/>
          <a:p>
            <a:r>
              <a:rPr lang="en-US" dirty="0" smtClean="0">
                <a:solidFill>
                  <a:schemeClr val="bg1">
                    <a:lumMod val="65000"/>
                    <a:lumOff val="35000"/>
                  </a:schemeClr>
                </a:solidFill>
              </a:rPr>
              <a:t>Opening Issues</a:t>
            </a:r>
            <a:endParaRPr lang="en-US" dirty="0">
              <a:solidFill>
                <a:schemeClr val="bg1">
                  <a:lumMod val="65000"/>
                  <a:lumOff val="35000"/>
                </a:schemeClr>
              </a:solidFill>
            </a:endParaRPr>
          </a:p>
        </p:txBody>
      </p:sp>
      <p:sp>
        <p:nvSpPr>
          <p:cNvPr id="26" name="TextBox 25"/>
          <p:cNvSpPr txBox="1"/>
          <p:nvPr/>
        </p:nvSpPr>
        <p:spPr>
          <a:xfrm>
            <a:off x="457200" y="5904336"/>
            <a:ext cx="1153531" cy="369332"/>
          </a:xfrm>
          <a:prstGeom prst="rect">
            <a:avLst/>
          </a:prstGeom>
          <a:noFill/>
        </p:spPr>
        <p:txBody>
          <a:bodyPr wrap="none" rtlCol="0">
            <a:spAutoFit/>
          </a:bodyPr>
          <a:lstStyle/>
          <a:p>
            <a:r>
              <a:rPr lang="en-US" dirty="0" smtClean="0">
                <a:solidFill>
                  <a:schemeClr val="bg1">
                    <a:lumMod val="65000"/>
                    <a:lumOff val="35000"/>
                  </a:schemeClr>
                </a:solidFill>
              </a:rPr>
              <a:t>Bug Fixes</a:t>
            </a:r>
            <a:endParaRPr lang="en-US" dirty="0">
              <a:solidFill>
                <a:schemeClr val="bg1">
                  <a:lumMod val="65000"/>
                  <a:lumOff val="35000"/>
                </a:schemeClr>
              </a:solidFill>
            </a:endParaRPr>
          </a:p>
        </p:txBody>
      </p:sp>
      <p:sp>
        <p:nvSpPr>
          <p:cNvPr id="28" name="TextBox 27"/>
          <p:cNvSpPr txBox="1"/>
          <p:nvPr/>
        </p:nvSpPr>
        <p:spPr>
          <a:xfrm>
            <a:off x="6795398" y="6065013"/>
            <a:ext cx="2249334" cy="369332"/>
          </a:xfrm>
          <a:prstGeom prst="rect">
            <a:avLst/>
          </a:prstGeom>
          <a:noFill/>
        </p:spPr>
        <p:txBody>
          <a:bodyPr wrap="none" rtlCol="0">
            <a:spAutoFit/>
          </a:bodyPr>
          <a:lstStyle/>
          <a:p>
            <a:r>
              <a:rPr lang="en-US" dirty="0" smtClean="0">
                <a:solidFill>
                  <a:schemeClr val="bg1">
                    <a:lumMod val="65000"/>
                    <a:lumOff val="35000"/>
                  </a:schemeClr>
                </a:solidFill>
              </a:rPr>
              <a:t>Project Coordination</a:t>
            </a:r>
            <a:endParaRPr lang="en-US" dirty="0">
              <a:solidFill>
                <a:schemeClr val="bg1">
                  <a:lumMod val="65000"/>
                  <a:lumOff val="35000"/>
                </a:schemeClr>
              </a:solidFill>
            </a:endParaRPr>
          </a:p>
        </p:txBody>
      </p:sp>
      <p:sp>
        <p:nvSpPr>
          <p:cNvPr id="29" name="TextBox 28"/>
          <p:cNvSpPr txBox="1"/>
          <p:nvPr/>
        </p:nvSpPr>
        <p:spPr>
          <a:xfrm>
            <a:off x="6743181" y="1658073"/>
            <a:ext cx="1801958" cy="369332"/>
          </a:xfrm>
          <a:prstGeom prst="rect">
            <a:avLst/>
          </a:prstGeom>
          <a:noFill/>
        </p:spPr>
        <p:txBody>
          <a:bodyPr wrap="none" rtlCol="0">
            <a:spAutoFit/>
          </a:bodyPr>
          <a:lstStyle/>
          <a:p>
            <a:r>
              <a:rPr lang="en-US" dirty="0" smtClean="0">
                <a:solidFill>
                  <a:schemeClr val="bg1">
                    <a:lumMod val="65000"/>
                    <a:lumOff val="35000"/>
                  </a:schemeClr>
                </a:solidFill>
              </a:rPr>
              <a:t>Adding Features</a:t>
            </a:r>
            <a:endParaRPr lang="en-US" dirty="0">
              <a:solidFill>
                <a:schemeClr val="bg1">
                  <a:lumMod val="65000"/>
                  <a:lumOff val="35000"/>
                </a:schemeClr>
              </a:solidFill>
            </a:endParaRPr>
          </a:p>
        </p:txBody>
      </p:sp>
    </p:spTree>
    <p:extLst>
      <p:ext uri="{BB962C8B-B14F-4D97-AF65-F5344CB8AC3E}">
        <p14:creationId xmlns:p14="http://schemas.microsoft.com/office/powerpoint/2010/main" val="427634672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Studies Across Contexts</a:t>
            </a:r>
            <a:endParaRPr lang="en-US" dirty="0"/>
          </a:p>
        </p:txBody>
      </p:sp>
      <p:sp>
        <p:nvSpPr>
          <p:cNvPr id="3" name="Subtitle 2"/>
          <p:cNvSpPr>
            <a:spLocks noGrp="1"/>
          </p:cNvSpPr>
          <p:nvPr>
            <p:ph type="subTitle" idx="1"/>
          </p:nvPr>
        </p:nvSpPr>
        <p:spPr/>
        <p:txBody>
          <a:bodyPr/>
          <a:lstStyle/>
          <a:p>
            <a:r>
              <a:rPr lang="en-US" dirty="0" smtClean="0"/>
              <a:t>Big Social Data</a:t>
            </a:r>
          </a:p>
          <a:p>
            <a:r>
              <a:rPr lang="en-US" dirty="0" smtClean="0"/>
              <a:t>Key Constructs:  Discourse, Coordination, information diffusion</a:t>
            </a:r>
            <a:endParaRPr lang="en-US" dirty="0"/>
          </a:p>
        </p:txBody>
      </p:sp>
      <p:graphicFrame>
        <p:nvGraphicFramePr>
          <p:cNvPr id="7" name="Content Placeholder 4"/>
          <p:cNvGraphicFramePr>
            <a:graphicFrameLocks/>
          </p:cNvGraphicFramePr>
          <p:nvPr>
            <p:extLst>
              <p:ext uri="{D42A27DB-BD31-4B8C-83A1-F6EECF244321}">
                <p14:modId xmlns:p14="http://schemas.microsoft.com/office/powerpoint/2010/main" val="2835305122"/>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947358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p:cNvGraphicFramePr>
            <a:graphicFrameLocks/>
          </p:cNvGraphicFramePr>
          <p:nvPr>
            <p:extLst>
              <p:ext uri="{D42A27DB-BD31-4B8C-83A1-F6EECF244321}">
                <p14:modId xmlns:p14="http://schemas.microsoft.com/office/powerpoint/2010/main" val="444093174"/>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ontent Placeholder 8"/>
          <p:cNvSpPr>
            <a:spLocks noGrp="1"/>
          </p:cNvSpPr>
          <p:nvPr>
            <p:ph idx="1"/>
          </p:nvPr>
        </p:nvSpPr>
        <p:spPr/>
        <p:txBody>
          <a:bodyPr/>
          <a:lstStyle/>
          <a:p>
            <a:endParaRPr lang="en-US"/>
          </a:p>
        </p:txBody>
      </p:sp>
      <p:sp>
        <p:nvSpPr>
          <p:cNvPr id="5" name="Title 1"/>
          <p:cNvSpPr txBox="1">
            <a:spLocks/>
          </p:cNvSpPr>
          <p:nvPr/>
        </p:nvSpPr>
        <p:spPr>
          <a:xfrm>
            <a:off x="419100" y="-133180"/>
            <a:ext cx="8229600" cy="1600200"/>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dirty="0" smtClean="0"/>
              <a:t>Live, Topical Twitter Networks</a:t>
            </a:r>
            <a:endParaRPr lang="en-US" dirty="0"/>
          </a:p>
        </p:txBody>
      </p:sp>
      <p:pic>
        <p:nvPicPr>
          <p:cNvPr id="6" name="Picture 5" descr="Screen Shot 2012-09-27 at 2.45.27 PM.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12960" y="1441620"/>
            <a:ext cx="6359440" cy="4800754"/>
          </a:xfrm>
          <a:prstGeom prst="rect">
            <a:avLst/>
          </a:prstGeom>
        </p:spPr>
      </p:pic>
    </p:spTree>
    <p:extLst>
      <p:ext uri="{BB962C8B-B14F-4D97-AF65-F5344CB8AC3E}">
        <p14:creationId xmlns:p14="http://schemas.microsoft.com/office/powerpoint/2010/main" val="13617973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Prominent, Contemporary Example: MOOCs</a:t>
            </a:r>
            <a:endParaRPr lang="en-US"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87646" r="-87646"/>
          <a:stretch/>
        </p:blipFill>
        <p:spPr>
          <a:xfrm>
            <a:off x="-1397000" y="1869141"/>
            <a:ext cx="5698857" cy="3121959"/>
          </a:xfr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4300" y="1869844"/>
            <a:ext cx="1792284" cy="3121256"/>
          </a:xfrm>
          <a:prstGeom prst="rect">
            <a:avLst/>
          </a:prstGeom>
        </p:spPr>
      </p:pic>
      <p:sp>
        <p:nvSpPr>
          <p:cNvPr id="6" name="TextBox 5"/>
          <p:cNvSpPr txBox="1"/>
          <p:nvPr/>
        </p:nvSpPr>
        <p:spPr>
          <a:xfrm>
            <a:off x="3187701" y="2730500"/>
            <a:ext cx="2819400" cy="1077218"/>
          </a:xfrm>
          <a:prstGeom prst="rect">
            <a:avLst/>
          </a:prstGeom>
          <a:noFill/>
        </p:spPr>
        <p:txBody>
          <a:bodyPr wrap="square" rtlCol="0">
            <a:spAutoFit/>
          </a:bodyPr>
          <a:lstStyle/>
          <a:p>
            <a:r>
              <a:rPr lang="en-US" sz="3200" dirty="0" smtClean="0"/>
              <a:t>How do we get from A to B?</a:t>
            </a:r>
            <a:endParaRPr lang="en-US" sz="3200" dirty="0"/>
          </a:p>
        </p:txBody>
      </p:sp>
      <p:sp>
        <p:nvSpPr>
          <p:cNvPr id="9" name="TextBox 8"/>
          <p:cNvSpPr txBox="1"/>
          <p:nvPr/>
        </p:nvSpPr>
        <p:spPr>
          <a:xfrm>
            <a:off x="76662" y="1550894"/>
            <a:ext cx="3178386" cy="369332"/>
          </a:xfrm>
          <a:prstGeom prst="rect">
            <a:avLst/>
          </a:prstGeom>
          <a:noFill/>
        </p:spPr>
        <p:txBody>
          <a:bodyPr wrap="none" rtlCol="0">
            <a:spAutoFit/>
          </a:bodyPr>
          <a:lstStyle/>
          <a:p>
            <a:r>
              <a:rPr lang="en-US" dirty="0" smtClean="0"/>
              <a:t>Learning Technologies We use</a:t>
            </a:r>
            <a:endParaRPr lang="en-US" dirty="0"/>
          </a:p>
        </p:txBody>
      </p:sp>
      <p:sp>
        <p:nvSpPr>
          <p:cNvPr id="10" name="TextBox 9"/>
          <p:cNvSpPr txBox="1"/>
          <p:nvPr/>
        </p:nvSpPr>
        <p:spPr>
          <a:xfrm>
            <a:off x="5410662" y="1559254"/>
            <a:ext cx="3390672" cy="369332"/>
          </a:xfrm>
          <a:prstGeom prst="rect">
            <a:avLst/>
          </a:prstGeom>
          <a:noFill/>
        </p:spPr>
        <p:txBody>
          <a:bodyPr wrap="none" rtlCol="0">
            <a:spAutoFit/>
          </a:bodyPr>
          <a:lstStyle/>
          <a:p>
            <a:r>
              <a:rPr lang="en-US" dirty="0" smtClean="0"/>
              <a:t>Technologies We Use Every Day</a:t>
            </a:r>
            <a:endParaRPr lang="en-US" dirty="0"/>
          </a:p>
        </p:txBody>
      </p:sp>
      <p:sp>
        <p:nvSpPr>
          <p:cNvPr id="11" name="TextBox 10"/>
          <p:cNvSpPr txBox="1"/>
          <p:nvPr/>
        </p:nvSpPr>
        <p:spPr>
          <a:xfrm>
            <a:off x="2155513" y="5276447"/>
            <a:ext cx="873005" cy="523220"/>
          </a:xfrm>
          <a:prstGeom prst="rect">
            <a:avLst/>
          </a:prstGeom>
          <a:noFill/>
        </p:spPr>
        <p:txBody>
          <a:bodyPr wrap="none" rtlCol="0">
            <a:spAutoFit/>
          </a:bodyPr>
          <a:lstStyle/>
          <a:p>
            <a:r>
              <a:rPr lang="en-US" sz="2800" dirty="0" smtClean="0"/>
              <a:t>Pain</a:t>
            </a:r>
            <a:endParaRPr lang="en-US" sz="2800" dirty="0"/>
          </a:p>
        </p:txBody>
      </p:sp>
      <p:sp>
        <p:nvSpPr>
          <p:cNvPr id="12" name="TextBox 11"/>
          <p:cNvSpPr txBox="1"/>
          <p:nvPr/>
        </p:nvSpPr>
        <p:spPr>
          <a:xfrm>
            <a:off x="7964752" y="5262890"/>
            <a:ext cx="805329" cy="523220"/>
          </a:xfrm>
          <a:prstGeom prst="rect">
            <a:avLst/>
          </a:prstGeom>
          <a:noFill/>
        </p:spPr>
        <p:txBody>
          <a:bodyPr wrap="none" rtlCol="0">
            <a:spAutoFit/>
          </a:bodyPr>
          <a:lstStyle/>
          <a:p>
            <a:r>
              <a:rPr lang="en-US" sz="2800" dirty="0" smtClean="0"/>
              <a:t>Fun</a:t>
            </a:r>
            <a:endParaRPr lang="en-US" sz="2800" dirty="0"/>
          </a:p>
        </p:txBody>
      </p:sp>
    </p:spTree>
    <p:extLst>
      <p:ext uri="{BB962C8B-B14F-4D97-AF65-F5344CB8AC3E}">
        <p14:creationId xmlns:p14="http://schemas.microsoft.com/office/powerpoint/2010/main" val="6096055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p:cNvGraphicFramePr>
            <a:graphicFrameLocks/>
          </p:cNvGraphicFramePr>
          <p:nvPr>
            <p:extLst>
              <p:ext uri="{D42A27DB-BD31-4B8C-83A1-F6EECF244321}">
                <p14:modId xmlns:p14="http://schemas.microsoft.com/office/powerpoint/2010/main" val="522004770"/>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txBox="1">
            <a:spLocks/>
          </p:cNvSpPr>
          <p:nvPr/>
        </p:nvSpPr>
        <p:spPr>
          <a:xfrm>
            <a:off x="419100" y="-133180"/>
            <a:ext cx="8229600" cy="1600200"/>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dirty="0" smtClean="0"/>
              <a:t>Big Social Data: Framing the Problem</a:t>
            </a:r>
            <a:endParaRPr lang="en-US" dirty="0"/>
          </a:p>
        </p:txBody>
      </p:sp>
      <p:pic>
        <p:nvPicPr>
          <p:cNvPr id="8" name="Picture 7" descr="Picture 2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751388"/>
            <a:ext cx="9144000" cy="5106612"/>
          </a:xfrm>
          <a:prstGeom prst="rect">
            <a:avLst/>
          </a:prstGeom>
        </p:spPr>
      </p:pic>
    </p:spTree>
    <p:extLst>
      <p:ext uri="{BB962C8B-B14F-4D97-AF65-F5344CB8AC3E}">
        <p14:creationId xmlns:p14="http://schemas.microsoft.com/office/powerpoint/2010/main" val="215277277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53533" y="540621"/>
            <a:ext cx="7770813" cy="1429871"/>
          </a:xfrm>
        </p:spPr>
        <p:txBody>
          <a:bodyPr>
            <a:normAutofit fontScale="90000"/>
          </a:bodyPr>
          <a:lstStyle/>
          <a:p>
            <a:r>
              <a:rPr lang="en-US" dirty="0" smtClean="0"/>
              <a:t>To Sum Up Big Social Data:  </a:t>
            </a:r>
            <a:r>
              <a:rPr lang="en-US" sz="4000" i="1" dirty="0" smtClean="0"/>
              <a:t>Probabilistic Thinking to Instrument Learning and Information Behavior</a:t>
            </a:r>
            <a:endParaRPr lang="en-US" sz="4000" i="1" dirty="0"/>
          </a:p>
        </p:txBody>
      </p:sp>
      <p:graphicFrame>
        <p:nvGraphicFramePr>
          <p:cNvPr id="7" name="Content Placeholder 4"/>
          <p:cNvGraphicFramePr>
            <a:graphicFrameLocks/>
          </p:cNvGraphicFramePr>
          <p:nvPr>
            <p:extLst>
              <p:ext uri="{D42A27DB-BD31-4B8C-83A1-F6EECF244321}">
                <p14:modId xmlns:p14="http://schemas.microsoft.com/office/powerpoint/2010/main" val="3337668245"/>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2218267" y="2749425"/>
            <a:ext cx="6506909" cy="2308324"/>
          </a:xfrm>
          <a:prstGeom prst="rect">
            <a:avLst/>
          </a:prstGeom>
          <a:noFill/>
        </p:spPr>
        <p:txBody>
          <a:bodyPr wrap="none" rtlCol="0">
            <a:spAutoFit/>
          </a:bodyPr>
          <a:lstStyle/>
          <a:p>
            <a:pPr marL="285750" indent="-285750">
              <a:buFont typeface="Arial"/>
              <a:buChar char="•"/>
            </a:pPr>
            <a:r>
              <a:rPr lang="en-US" sz="3600" dirty="0" smtClean="0"/>
              <a:t>Theory</a:t>
            </a:r>
          </a:p>
          <a:p>
            <a:pPr marL="285750" indent="-285750">
              <a:buFont typeface="Arial"/>
              <a:buChar char="•"/>
            </a:pPr>
            <a:r>
              <a:rPr lang="en-US" sz="3600" dirty="0" smtClean="0"/>
              <a:t>Hypothesis</a:t>
            </a:r>
          </a:p>
          <a:p>
            <a:pPr marL="285750" indent="-285750">
              <a:buFont typeface="Arial"/>
              <a:buChar char="•"/>
            </a:pPr>
            <a:r>
              <a:rPr lang="en-US" sz="3600" dirty="0" smtClean="0"/>
              <a:t>Data</a:t>
            </a:r>
          </a:p>
          <a:p>
            <a:pPr marL="285750" indent="-285750">
              <a:buFont typeface="Arial"/>
              <a:buChar char="•"/>
            </a:pPr>
            <a:r>
              <a:rPr lang="en-US" sz="3600" dirty="0" smtClean="0"/>
              <a:t>Skepticism about your findings</a:t>
            </a:r>
            <a:endParaRPr lang="en-US" sz="3600" dirty="0"/>
          </a:p>
        </p:txBody>
      </p:sp>
    </p:spTree>
    <p:extLst>
      <p:ext uri="{BB962C8B-B14F-4D97-AF65-F5344CB8AC3E}">
        <p14:creationId xmlns:p14="http://schemas.microsoft.com/office/powerpoint/2010/main" val="42167477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1000" fill="hold"/>
                                        <p:tgtEl>
                                          <p:spTgt spid="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p:cTn id="21" dur="1000" fill="hold"/>
                                        <p:tgtEl>
                                          <p:spTgt spid="2">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2">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 calcmode="lin" valueType="num">
                                      <p:cBhvr>
                                        <p:cTn id="28" dur="1000" fill="hold"/>
                                        <p:tgtEl>
                                          <p:spTgt spid="2">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2">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Technology Design</a:t>
            </a:r>
            <a:endParaRPr lang="en-US"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87646" r="-87646"/>
          <a:stretch/>
        </p:blipFill>
        <p:spPr>
          <a:xfrm>
            <a:off x="-1397000" y="1869141"/>
            <a:ext cx="5698857" cy="3121959"/>
          </a:xfr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4300" y="1869844"/>
            <a:ext cx="1792284" cy="3121256"/>
          </a:xfrm>
          <a:prstGeom prst="rect">
            <a:avLst/>
          </a:prstGeom>
        </p:spPr>
      </p:pic>
      <p:sp>
        <p:nvSpPr>
          <p:cNvPr id="6" name="TextBox 5"/>
          <p:cNvSpPr txBox="1"/>
          <p:nvPr/>
        </p:nvSpPr>
        <p:spPr>
          <a:xfrm>
            <a:off x="3052234" y="2191891"/>
            <a:ext cx="2819400" cy="1077218"/>
          </a:xfrm>
          <a:prstGeom prst="rect">
            <a:avLst/>
          </a:prstGeom>
          <a:noFill/>
        </p:spPr>
        <p:txBody>
          <a:bodyPr wrap="square" rtlCol="0">
            <a:spAutoFit/>
          </a:bodyPr>
          <a:lstStyle/>
          <a:p>
            <a:r>
              <a:rPr lang="en-US" sz="3200" dirty="0" smtClean="0"/>
              <a:t>How do we get from A to B?</a:t>
            </a:r>
            <a:endParaRPr lang="en-US" sz="3200" dirty="0"/>
          </a:p>
        </p:txBody>
      </p:sp>
      <p:sp>
        <p:nvSpPr>
          <p:cNvPr id="7" name="TextBox 6"/>
          <p:cNvSpPr txBox="1"/>
          <p:nvPr/>
        </p:nvSpPr>
        <p:spPr>
          <a:xfrm>
            <a:off x="1204345" y="5262890"/>
            <a:ext cx="461510" cy="523220"/>
          </a:xfrm>
          <a:prstGeom prst="rect">
            <a:avLst/>
          </a:prstGeom>
          <a:noFill/>
        </p:spPr>
        <p:txBody>
          <a:bodyPr wrap="none" rtlCol="0">
            <a:spAutoFit/>
          </a:bodyPr>
          <a:lstStyle/>
          <a:p>
            <a:r>
              <a:rPr lang="en-US" sz="2800" dirty="0" smtClean="0"/>
              <a:t>A</a:t>
            </a:r>
            <a:endParaRPr lang="en-US" sz="2800" dirty="0"/>
          </a:p>
        </p:txBody>
      </p:sp>
      <p:sp>
        <p:nvSpPr>
          <p:cNvPr id="8" name="TextBox 7"/>
          <p:cNvSpPr txBox="1"/>
          <p:nvPr/>
        </p:nvSpPr>
        <p:spPr>
          <a:xfrm>
            <a:off x="7278528" y="5262890"/>
            <a:ext cx="416625" cy="523220"/>
          </a:xfrm>
          <a:prstGeom prst="rect">
            <a:avLst/>
          </a:prstGeom>
          <a:noFill/>
        </p:spPr>
        <p:txBody>
          <a:bodyPr wrap="none" rtlCol="0">
            <a:spAutoFit/>
          </a:bodyPr>
          <a:lstStyle/>
          <a:p>
            <a:r>
              <a:rPr lang="en-US" sz="2800" dirty="0" smtClean="0"/>
              <a:t>B</a:t>
            </a:r>
            <a:endParaRPr lang="en-US" sz="2800" dirty="0"/>
          </a:p>
        </p:txBody>
      </p:sp>
      <p:sp>
        <p:nvSpPr>
          <p:cNvPr id="9" name="TextBox 8"/>
          <p:cNvSpPr txBox="1"/>
          <p:nvPr/>
        </p:nvSpPr>
        <p:spPr>
          <a:xfrm>
            <a:off x="76662" y="1550894"/>
            <a:ext cx="3178386" cy="369332"/>
          </a:xfrm>
          <a:prstGeom prst="rect">
            <a:avLst/>
          </a:prstGeom>
          <a:noFill/>
        </p:spPr>
        <p:txBody>
          <a:bodyPr wrap="none" rtlCol="0">
            <a:spAutoFit/>
          </a:bodyPr>
          <a:lstStyle/>
          <a:p>
            <a:r>
              <a:rPr lang="en-US" dirty="0" smtClean="0"/>
              <a:t>Learning Technologies We use</a:t>
            </a:r>
            <a:endParaRPr lang="en-US" dirty="0"/>
          </a:p>
        </p:txBody>
      </p:sp>
      <p:sp>
        <p:nvSpPr>
          <p:cNvPr id="10" name="TextBox 9"/>
          <p:cNvSpPr txBox="1"/>
          <p:nvPr/>
        </p:nvSpPr>
        <p:spPr>
          <a:xfrm>
            <a:off x="5410662" y="1559254"/>
            <a:ext cx="3390672" cy="369332"/>
          </a:xfrm>
          <a:prstGeom prst="rect">
            <a:avLst/>
          </a:prstGeom>
          <a:noFill/>
        </p:spPr>
        <p:txBody>
          <a:bodyPr wrap="none" rtlCol="0">
            <a:spAutoFit/>
          </a:bodyPr>
          <a:lstStyle/>
          <a:p>
            <a:r>
              <a:rPr lang="en-US" dirty="0" smtClean="0"/>
              <a:t>Technologies We Use Every Day</a:t>
            </a:r>
            <a:endParaRPr lang="en-US" dirty="0"/>
          </a:p>
        </p:txBody>
      </p:sp>
      <p:sp>
        <p:nvSpPr>
          <p:cNvPr id="11" name="TextBox 10"/>
          <p:cNvSpPr txBox="1"/>
          <p:nvPr/>
        </p:nvSpPr>
        <p:spPr>
          <a:xfrm>
            <a:off x="2155513" y="5276447"/>
            <a:ext cx="633507" cy="369332"/>
          </a:xfrm>
          <a:prstGeom prst="rect">
            <a:avLst/>
          </a:prstGeom>
          <a:noFill/>
        </p:spPr>
        <p:txBody>
          <a:bodyPr wrap="none" rtlCol="0">
            <a:spAutoFit/>
          </a:bodyPr>
          <a:lstStyle/>
          <a:p>
            <a:r>
              <a:rPr lang="en-US" dirty="0" smtClean="0"/>
              <a:t>Pain</a:t>
            </a:r>
            <a:endParaRPr lang="en-US" dirty="0"/>
          </a:p>
        </p:txBody>
      </p:sp>
      <p:sp>
        <p:nvSpPr>
          <p:cNvPr id="12" name="TextBox 11"/>
          <p:cNvSpPr txBox="1"/>
          <p:nvPr/>
        </p:nvSpPr>
        <p:spPr>
          <a:xfrm>
            <a:off x="6147546" y="5334226"/>
            <a:ext cx="583663" cy="369332"/>
          </a:xfrm>
          <a:prstGeom prst="rect">
            <a:avLst/>
          </a:prstGeom>
          <a:noFill/>
        </p:spPr>
        <p:txBody>
          <a:bodyPr wrap="none" rtlCol="0">
            <a:spAutoFit/>
          </a:bodyPr>
          <a:lstStyle/>
          <a:p>
            <a:r>
              <a:rPr lang="en-US" dirty="0" smtClean="0"/>
              <a:t>Fun</a:t>
            </a:r>
            <a:endParaRPr lang="en-US" dirty="0"/>
          </a:p>
        </p:txBody>
      </p:sp>
      <p:sp>
        <p:nvSpPr>
          <p:cNvPr id="13" name="Content Placeholder 8"/>
          <p:cNvSpPr txBox="1">
            <a:spLocks/>
          </p:cNvSpPr>
          <p:nvPr/>
        </p:nvSpPr>
        <p:spPr>
          <a:xfrm>
            <a:off x="685800" y="1869141"/>
            <a:ext cx="7770813" cy="4257022"/>
          </a:xfrm>
          <a:prstGeom prst="rect">
            <a:avLst/>
          </a:prstGeom>
        </p:spPr>
        <p:txBody>
          <a:bodyPr vert="horz" lIns="91440" tIns="45720" rIns="91440" bIns="45720" rtlCol="0">
            <a:noAutofit/>
          </a:bodyPr>
          <a:lstStyle>
            <a:lvl1pPr marL="342900" indent="-342900" algn="l" defTabSz="914400" rtl="0" eaLnBrk="1" latinLnBrk="0" hangingPunct="1">
              <a:spcBef>
                <a:spcPts val="2000"/>
              </a:spcBef>
              <a:buFontTx/>
              <a:buBlip>
                <a:blip r:embed="rId4"/>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4"/>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4"/>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4"/>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4"/>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4"/>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4"/>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4"/>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4"/>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a:lstStyle>
          <a:p>
            <a:r>
              <a:rPr lang="en-US" sz="2800" smtClean="0"/>
              <a:t>My Approach</a:t>
            </a:r>
          </a:p>
          <a:p>
            <a:pPr lvl="1"/>
            <a:r>
              <a:rPr lang="en-US" sz="2800" b="1" u="sng" smtClean="0"/>
              <a:t>Building Measures and Indicators: </a:t>
            </a:r>
            <a:r>
              <a:rPr lang="en-US" sz="2800" smtClean="0"/>
              <a:t>Research Collaboration Technology in Learning Intensive Disciplines … where people are using that technology … so that we understand what works.</a:t>
            </a:r>
          </a:p>
          <a:p>
            <a:pPr lvl="1"/>
            <a:r>
              <a:rPr lang="en-US" sz="2800" b="1" u="sng" smtClean="0"/>
              <a:t>Study Informal Learning in Novel Contexts</a:t>
            </a:r>
          </a:p>
          <a:p>
            <a:pPr lvl="1"/>
            <a:r>
              <a:rPr lang="en-US" sz="2800" b="1" u="sng" smtClean="0"/>
              <a:t>Apply Lessons to Educational Technology Design</a:t>
            </a:r>
            <a:endParaRPr lang="en-US" sz="2800" b="1" u="sng" dirty="0"/>
          </a:p>
        </p:txBody>
      </p:sp>
    </p:spTree>
    <p:extLst>
      <p:ext uri="{BB962C8B-B14F-4D97-AF65-F5344CB8AC3E}">
        <p14:creationId xmlns:p14="http://schemas.microsoft.com/office/powerpoint/2010/main" val="26563585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xit" presetSubtype="0" fill="hold" grpId="0" nodeType="clickEffect">
                                  <p:stCondLst>
                                    <p:cond delay="0"/>
                                  </p:stCondLst>
                                  <p:childTnLst>
                                    <p:anim calcmode="lin" valueType="num">
                                      <p:cBhvr>
                                        <p:cTn id="6" dur="1000"/>
                                        <p:tgtEl>
                                          <p:spTgt spid="9"/>
                                        </p:tgtEl>
                                        <p:attrNameLst>
                                          <p:attrName>ppt_w</p:attrName>
                                        </p:attrNameLst>
                                      </p:cBhvr>
                                      <p:tavLst>
                                        <p:tav tm="0">
                                          <p:val>
                                            <p:strVal val="ppt_w"/>
                                          </p:val>
                                        </p:tav>
                                        <p:tav tm="100000">
                                          <p:val>
                                            <p:strVal val="ppt_w*0.70"/>
                                          </p:val>
                                        </p:tav>
                                      </p:tavLst>
                                    </p:anim>
                                    <p:anim calcmode="lin" valueType="num">
                                      <p:cBhvr>
                                        <p:cTn id="7" dur="1000"/>
                                        <p:tgtEl>
                                          <p:spTgt spid="9"/>
                                        </p:tgtEl>
                                        <p:attrNameLst>
                                          <p:attrName>ppt_h</p:attrName>
                                        </p:attrNameLst>
                                      </p:cBhvr>
                                      <p:tavLst>
                                        <p:tav tm="0">
                                          <p:val>
                                            <p:strVal val="ppt_h"/>
                                          </p:val>
                                        </p:tav>
                                        <p:tav tm="100000">
                                          <p:val>
                                            <p:strVal val="ppt_h"/>
                                          </p:val>
                                        </p:tav>
                                      </p:tavLst>
                                    </p:anim>
                                    <p:animEffect transition="out" filter="fade">
                                      <p:cBhvr>
                                        <p:cTn id="8" dur="1000"/>
                                        <p:tgtEl>
                                          <p:spTgt spid="9"/>
                                        </p:tgtEl>
                                      </p:cBhvr>
                                    </p:animEffect>
                                    <p:set>
                                      <p:cBhvr>
                                        <p:cTn id="9" dur="1" fill="hold">
                                          <p:stCondLst>
                                            <p:cond delay="999"/>
                                          </p:stCondLst>
                                        </p:cTn>
                                        <p:tgtEl>
                                          <p:spTgt spid="9"/>
                                        </p:tgtEl>
                                        <p:attrNameLst>
                                          <p:attrName>style.visibility</p:attrName>
                                        </p:attrNameLst>
                                      </p:cBhvr>
                                      <p:to>
                                        <p:strVal val="hidden"/>
                                      </p:to>
                                    </p:set>
                                  </p:childTnLst>
                                </p:cTn>
                              </p:par>
                              <p:par>
                                <p:cTn id="10" presetID="55" presetClass="exit" presetSubtype="0" fill="hold" grpId="0" nodeType="withEffect">
                                  <p:stCondLst>
                                    <p:cond delay="0"/>
                                  </p:stCondLst>
                                  <p:childTnLst>
                                    <p:anim calcmode="lin" valueType="num">
                                      <p:cBhvr>
                                        <p:cTn id="11" dur="1000"/>
                                        <p:tgtEl>
                                          <p:spTgt spid="10"/>
                                        </p:tgtEl>
                                        <p:attrNameLst>
                                          <p:attrName>ppt_w</p:attrName>
                                        </p:attrNameLst>
                                      </p:cBhvr>
                                      <p:tavLst>
                                        <p:tav tm="0">
                                          <p:val>
                                            <p:strVal val="ppt_w"/>
                                          </p:val>
                                        </p:tav>
                                        <p:tav tm="100000">
                                          <p:val>
                                            <p:strVal val="ppt_w*0.70"/>
                                          </p:val>
                                        </p:tav>
                                      </p:tavLst>
                                    </p:anim>
                                    <p:anim calcmode="lin" valueType="num">
                                      <p:cBhvr>
                                        <p:cTn id="12" dur="1000"/>
                                        <p:tgtEl>
                                          <p:spTgt spid="10"/>
                                        </p:tgtEl>
                                        <p:attrNameLst>
                                          <p:attrName>ppt_h</p:attrName>
                                        </p:attrNameLst>
                                      </p:cBhvr>
                                      <p:tavLst>
                                        <p:tav tm="0">
                                          <p:val>
                                            <p:strVal val="ppt_h"/>
                                          </p:val>
                                        </p:tav>
                                        <p:tav tm="100000">
                                          <p:val>
                                            <p:strVal val="ppt_h"/>
                                          </p:val>
                                        </p:tav>
                                      </p:tavLst>
                                    </p:anim>
                                    <p:animEffect transition="out" filter="fade">
                                      <p:cBhvr>
                                        <p:cTn id="13" dur="1000"/>
                                        <p:tgtEl>
                                          <p:spTgt spid="10"/>
                                        </p:tgtEl>
                                      </p:cBhvr>
                                    </p:animEffect>
                                    <p:set>
                                      <p:cBhvr>
                                        <p:cTn id="14" dur="1" fill="hold">
                                          <p:stCondLst>
                                            <p:cond delay="999"/>
                                          </p:stCondLst>
                                        </p:cTn>
                                        <p:tgtEl>
                                          <p:spTgt spid="10"/>
                                        </p:tgtEl>
                                        <p:attrNameLst>
                                          <p:attrName>style.visibility</p:attrName>
                                        </p:attrNameLst>
                                      </p:cBhvr>
                                      <p:to>
                                        <p:strVal val="hidden"/>
                                      </p:to>
                                    </p:set>
                                  </p:childTnLst>
                                </p:cTn>
                              </p:par>
                              <p:par>
                                <p:cTn id="15" presetID="55" presetClass="exit" presetSubtype="0" fill="hold" nodeType="withEffect">
                                  <p:stCondLst>
                                    <p:cond delay="0"/>
                                  </p:stCondLst>
                                  <p:childTnLst>
                                    <p:anim calcmode="lin" valueType="num">
                                      <p:cBhvr>
                                        <p:cTn id="16" dur="1000"/>
                                        <p:tgtEl>
                                          <p:spTgt spid="5"/>
                                        </p:tgtEl>
                                        <p:attrNameLst>
                                          <p:attrName>ppt_w</p:attrName>
                                        </p:attrNameLst>
                                      </p:cBhvr>
                                      <p:tavLst>
                                        <p:tav tm="0">
                                          <p:val>
                                            <p:strVal val="ppt_w"/>
                                          </p:val>
                                        </p:tav>
                                        <p:tav tm="100000">
                                          <p:val>
                                            <p:strVal val="ppt_w*0.70"/>
                                          </p:val>
                                        </p:tav>
                                      </p:tavLst>
                                    </p:anim>
                                    <p:anim calcmode="lin" valueType="num">
                                      <p:cBhvr>
                                        <p:cTn id="17" dur="1000"/>
                                        <p:tgtEl>
                                          <p:spTgt spid="5"/>
                                        </p:tgtEl>
                                        <p:attrNameLst>
                                          <p:attrName>ppt_h</p:attrName>
                                        </p:attrNameLst>
                                      </p:cBhvr>
                                      <p:tavLst>
                                        <p:tav tm="0">
                                          <p:val>
                                            <p:strVal val="ppt_h"/>
                                          </p:val>
                                        </p:tav>
                                        <p:tav tm="100000">
                                          <p:val>
                                            <p:strVal val="ppt_h"/>
                                          </p:val>
                                        </p:tav>
                                      </p:tavLst>
                                    </p:anim>
                                    <p:animEffect transition="out" filter="fade">
                                      <p:cBhvr>
                                        <p:cTn id="18" dur="1000"/>
                                        <p:tgtEl>
                                          <p:spTgt spid="5"/>
                                        </p:tgtEl>
                                      </p:cBhvr>
                                    </p:animEffect>
                                    <p:set>
                                      <p:cBhvr>
                                        <p:cTn id="19" dur="1" fill="hold">
                                          <p:stCondLst>
                                            <p:cond delay="999"/>
                                          </p:stCondLst>
                                        </p:cTn>
                                        <p:tgtEl>
                                          <p:spTgt spid="5"/>
                                        </p:tgtEl>
                                        <p:attrNameLst>
                                          <p:attrName>style.visibility</p:attrName>
                                        </p:attrNameLst>
                                      </p:cBhvr>
                                      <p:to>
                                        <p:strVal val="hidden"/>
                                      </p:to>
                                    </p:set>
                                  </p:childTnLst>
                                </p:cTn>
                              </p:par>
                              <p:par>
                                <p:cTn id="20" presetID="55" presetClass="exit" presetSubtype="0" fill="hold" nodeType="withEffect">
                                  <p:stCondLst>
                                    <p:cond delay="0"/>
                                  </p:stCondLst>
                                  <p:childTnLst>
                                    <p:anim calcmode="lin" valueType="num">
                                      <p:cBhvr>
                                        <p:cTn id="21" dur="1000"/>
                                        <p:tgtEl>
                                          <p:spTgt spid="4"/>
                                        </p:tgtEl>
                                        <p:attrNameLst>
                                          <p:attrName>ppt_w</p:attrName>
                                        </p:attrNameLst>
                                      </p:cBhvr>
                                      <p:tavLst>
                                        <p:tav tm="0">
                                          <p:val>
                                            <p:strVal val="ppt_w"/>
                                          </p:val>
                                        </p:tav>
                                        <p:tav tm="100000">
                                          <p:val>
                                            <p:strVal val="ppt_w*0.70"/>
                                          </p:val>
                                        </p:tav>
                                      </p:tavLst>
                                    </p:anim>
                                    <p:anim calcmode="lin" valueType="num">
                                      <p:cBhvr>
                                        <p:cTn id="22" dur="1000"/>
                                        <p:tgtEl>
                                          <p:spTgt spid="4"/>
                                        </p:tgtEl>
                                        <p:attrNameLst>
                                          <p:attrName>ppt_h</p:attrName>
                                        </p:attrNameLst>
                                      </p:cBhvr>
                                      <p:tavLst>
                                        <p:tav tm="0">
                                          <p:val>
                                            <p:strVal val="ppt_h"/>
                                          </p:val>
                                        </p:tav>
                                        <p:tav tm="100000">
                                          <p:val>
                                            <p:strVal val="ppt_h"/>
                                          </p:val>
                                        </p:tav>
                                      </p:tavLst>
                                    </p:anim>
                                    <p:animEffect transition="out" filter="fade">
                                      <p:cBhvr>
                                        <p:cTn id="23" dur="1000"/>
                                        <p:tgtEl>
                                          <p:spTgt spid="4"/>
                                        </p:tgtEl>
                                      </p:cBhvr>
                                    </p:animEffect>
                                    <p:set>
                                      <p:cBhvr>
                                        <p:cTn id="24" dur="1" fill="hold">
                                          <p:stCondLst>
                                            <p:cond delay="999"/>
                                          </p:stCondLst>
                                        </p:cTn>
                                        <p:tgtEl>
                                          <p:spTgt spid="4"/>
                                        </p:tgtEl>
                                        <p:attrNameLst>
                                          <p:attrName>style.visibility</p:attrName>
                                        </p:attrNameLst>
                                      </p:cBhvr>
                                      <p:to>
                                        <p:strVal val="hidden"/>
                                      </p:to>
                                    </p:set>
                                  </p:childTnLst>
                                </p:cTn>
                              </p:par>
                              <p:par>
                                <p:cTn id="25" presetID="55" presetClass="exit" presetSubtype="0" fill="hold" grpId="0" nodeType="withEffect">
                                  <p:stCondLst>
                                    <p:cond delay="0"/>
                                  </p:stCondLst>
                                  <p:childTnLst>
                                    <p:anim calcmode="lin" valueType="num">
                                      <p:cBhvr>
                                        <p:cTn id="26" dur="1000"/>
                                        <p:tgtEl>
                                          <p:spTgt spid="7"/>
                                        </p:tgtEl>
                                        <p:attrNameLst>
                                          <p:attrName>ppt_w</p:attrName>
                                        </p:attrNameLst>
                                      </p:cBhvr>
                                      <p:tavLst>
                                        <p:tav tm="0">
                                          <p:val>
                                            <p:strVal val="ppt_w"/>
                                          </p:val>
                                        </p:tav>
                                        <p:tav tm="100000">
                                          <p:val>
                                            <p:strVal val="ppt_w*0.70"/>
                                          </p:val>
                                        </p:tav>
                                      </p:tavLst>
                                    </p:anim>
                                    <p:anim calcmode="lin" valueType="num">
                                      <p:cBhvr>
                                        <p:cTn id="27" dur="1000"/>
                                        <p:tgtEl>
                                          <p:spTgt spid="7"/>
                                        </p:tgtEl>
                                        <p:attrNameLst>
                                          <p:attrName>ppt_h</p:attrName>
                                        </p:attrNameLst>
                                      </p:cBhvr>
                                      <p:tavLst>
                                        <p:tav tm="0">
                                          <p:val>
                                            <p:strVal val="ppt_h"/>
                                          </p:val>
                                        </p:tav>
                                        <p:tav tm="100000">
                                          <p:val>
                                            <p:strVal val="ppt_h"/>
                                          </p:val>
                                        </p:tav>
                                      </p:tavLst>
                                    </p:anim>
                                    <p:animEffect transition="out" filter="fade">
                                      <p:cBhvr>
                                        <p:cTn id="28" dur="1000"/>
                                        <p:tgtEl>
                                          <p:spTgt spid="7"/>
                                        </p:tgtEl>
                                      </p:cBhvr>
                                    </p:animEffect>
                                    <p:set>
                                      <p:cBhvr>
                                        <p:cTn id="29" dur="1" fill="hold">
                                          <p:stCondLst>
                                            <p:cond delay="999"/>
                                          </p:stCondLst>
                                        </p:cTn>
                                        <p:tgtEl>
                                          <p:spTgt spid="7"/>
                                        </p:tgtEl>
                                        <p:attrNameLst>
                                          <p:attrName>style.visibility</p:attrName>
                                        </p:attrNameLst>
                                      </p:cBhvr>
                                      <p:to>
                                        <p:strVal val="hidden"/>
                                      </p:to>
                                    </p:set>
                                  </p:childTnLst>
                                </p:cTn>
                              </p:par>
                              <p:par>
                                <p:cTn id="30" presetID="55" presetClass="exit" presetSubtype="0" fill="hold" grpId="0" nodeType="withEffect">
                                  <p:stCondLst>
                                    <p:cond delay="0"/>
                                  </p:stCondLst>
                                  <p:childTnLst>
                                    <p:anim calcmode="lin" valueType="num">
                                      <p:cBhvr>
                                        <p:cTn id="31" dur="1000"/>
                                        <p:tgtEl>
                                          <p:spTgt spid="11"/>
                                        </p:tgtEl>
                                        <p:attrNameLst>
                                          <p:attrName>ppt_w</p:attrName>
                                        </p:attrNameLst>
                                      </p:cBhvr>
                                      <p:tavLst>
                                        <p:tav tm="0">
                                          <p:val>
                                            <p:strVal val="ppt_w"/>
                                          </p:val>
                                        </p:tav>
                                        <p:tav tm="100000">
                                          <p:val>
                                            <p:strVal val="ppt_w*0.70"/>
                                          </p:val>
                                        </p:tav>
                                      </p:tavLst>
                                    </p:anim>
                                    <p:anim calcmode="lin" valueType="num">
                                      <p:cBhvr>
                                        <p:cTn id="32" dur="1000"/>
                                        <p:tgtEl>
                                          <p:spTgt spid="11"/>
                                        </p:tgtEl>
                                        <p:attrNameLst>
                                          <p:attrName>ppt_h</p:attrName>
                                        </p:attrNameLst>
                                      </p:cBhvr>
                                      <p:tavLst>
                                        <p:tav tm="0">
                                          <p:val>
                                            <p:strVal val="ppt_h"/>
                                          </p:val>
                                        </p:tav>
                                        <p:tav tm="100000">
                                          <p:val>
                                            <p:strVal val="ppt_h"/>
                                          </p:val>
                                        </p:tav>
                                      </p:tavLst>
                                    </p:anim>
                                    <p:animEffect transition="out" filter="fade">
                                      <p:cBhvr>
                                        <p:cTn id="33" dur="1000"/>
                                        <p:tgtEl>
                                          <p:spTgt spid="11"/>
                                        </p:tgtEl>
                                      </p:cBhvr>
                                    </p:animEffect>
                                    <p:set>
                                      <p:cBhvr>
                                        <p:cTn id="34" dur="1" fill="hold">
                                          <p:stCondLst>
                                            <p:cond delay="999"/>
                                          </p:stCondLst>
                                        </p:cTn>
                                        <p:tgtEl>
                                          <p:spTgt spid="11"/>
                                        </p:tgtEl>
                                        <p:attrNameLst>
                                          <p:attrName>style.visibility</p:attrName>
                                        </p:attrNameLst>
                                      </p:cBhvr>
                                      <p:to>
                                        <p:strVal val="hidden"/>
                                      </p:to>
                                    </p:set>
                                  </p:childTnLst>
                                </p:cTn>
                              </p:par>
                              <p:par>
                                <p:cTn id="35" presetID="55" presetClass="exit" presetSubtype="0" fill="hold" grpId="0" nodeType="withEffect">
                                  <p:stCondLst>
                                    <p:cond delay="0"/>
                                  </p:stCondLst>
                                  <p:childTnLst>
                                    <p:anim calcmode="lin" valueType="num">
                                      <p:cBhvr>
                                        <p:cTn id="36" dur="1000"/>
                                        <p:tgtEl>
                                          <p:spTgt spid="12"/>
                                        </p:tgtEl>
                                        <p:attrNameLst>
                                          <p:attrName>ppt_w</p:attrName>
                                        </p:attrNameLst>
                                      </p:cBhvr>
                                      <p:tavLst>
                                        <p:tav tm="0">
                                          <p:val>
                                            <p:strVal val="ppt_w"/>
                                          </p:val>
                                        </p:tav>
                                        <p:tav tm="100000">
                                          <p:val>
                                            <p:strVal val="ppt_w*0.70"/>
                                          </p:val>
                                        </p:tav>
                                      </p:tavLst>
                                    </p:anim>
                                    <p:anim calcmode="lin" valueType="num">
                                      <p:cBhvr>
                                        <p:cTn id="37" dur="1000"/>
                                        <p:tgtEl>
                                          <p:spTgt spid="12"/>
                                        </p:tgtEl>
                                        <p:attrNameLst>
                                          <p:attrName>ppt_h</p:attrName>
                                        </p:attrNameLst>
                                      </p:cBhvr>
                                      <p:tavLst>
                                        <p:tav tm="0">
                                          <p:val>
                                            <p:strVal val="ppt_h"/>
                                          </p:val>
                                        </p:tav>
                                        <p:tav tm="100000">
                                          <p:val>
                                            <p:strVal val="ppt_h"/>
                                          </p:val>
                                        </p:tav>
                                      </p:tavLst>
                                    </p:anim>
                                    <p:animEffect transition="out" filter="fade">
                                      <p:cBhvr>
                                        <p:cTn id="38" dur="1000"/>
                                        <p:tgtEl>
                                          <p:spTgt spid="12"/>
                                        </p:tgtEl>
                                      </p:cBhvr>
                                    </p:animEffect>
                                    <p:set>
                                      <p:cBhvr>
                                        <p:cTn id="39" dur="1" fill="hold">
                                          <p:stCondLst>
                                            <p:cond delay="999"/>
                                          </p:stCondLst>
                                        </p:cTn>
                                        <p:tgtEl>
                                          <p:spTgt spid="12"/>
                                        </p:tgtEl>
                                        <p:attrNameLst>
                                          <p:attrName>style.visibility</p:attrName>
                                        </p:attrNameLst>
                                      </p:cBhvr>
                                      <p:to>
                                        <p:strVal val="hidden"/>
                                      </p:to>
                                    </p:set>
                                  </p:childTnLst>
                                </p:cTn>
                              </p:par>
                              <p:par>
                                <p:cTn id="40" presetID="55" presetClass="exit" presetSubtype="0" fill="hold" grpId="0" nodeType="withEffect">
                                  <p:stCondLst>
                                    <p:cond delay="0"/>
                                  </p:stCondLst>
                                  <p:childTnLst>
                                    <p:anim calcmode="lin" valueType="num">
                                      <p:cBhvr>
                                        <p:cTn id="41" dur="1000"/>
                                        <p:tgtEl>
                                          <p:spTgt spid="8"/>
                                        </p:tgtEl>
                                        <p:attrNameLst>
                                          <p:attrName>ppt_w</p:attrName>
                                        </p:attrNameLst>
                                      </p:cBhvr>
                                      <p:tavLst>
                                        <p:tav tm="0">
                                          <p:val>
                                            <p:strVal val="ppt_w"/>
                                          </p:val>
                                        </p:tav>
                                        <p:tav tm="100000">
                                          <p:val>
                                            <p:strVal val="ppt_w*0.70"/>
                                          </p:val>
                                        </p:tav>
                                      </p:tavLst>
                                    </p:anim>
                                    <p:anim calcmode="lin" valueType="num">
                                      <p:cBhvr>
                                        <p:cTn id="42" dur="1000"/>
                                        <p:tgtEl>
                                          <p:spTgt spid="8"/>
                                        </p:tgtEl>
                                        <p:attrNameLst>
                                          <p:attrName>ppt_h</p:attrName>
                                        </p:attrNameLst>
                                      </p:cBhvr>
                                      <p:tavLst>
                                        <p:tav tm="0">
                                          <p:val>
                                            <p:strVal val="ppt_h"/>
                                          </p:val>
                                        </p:tav>
                                        <p:tav tm="100000">
                                          <p:val>
                                            <p:strVal val="ppt_h"/>
                                          </p:val>
                                        </p:tav>
                                      </p:tavLst>
                                    </p:anim>
                                    <p:animEffect transition="out" filter="fade">
                                      <p:cBhvr>
                                        <p:cTn id="43" dur="1000"/>
                                        <p:tgtEl>
                                          <p:spTgt spid="8"/>
                                        </p:tgtEl>
                                      </p:cBhvr>
                                    </p:animEffect>
                                    <p:set>
                                      <p:cBhvr>
                                        <p:cTn id="44" dur="1" fill="hold">
                                          <p:stCondLst>
                                            <p:cond delay="999"/>
                                          </p:stCondLst>
                                        </p:cTn>
                                        <p:tgtEl>
                                          <p:spTgt spid="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5" presetClass="exit" presetSubtype="0" fill="hold" grpId="0" nodeType="clickEffect">
                                  <p:stCondLst>
                                    <p:cond delay="0"/>
                                  </p:stCondLst>
                                  <p:childTnLst>
                                    <p:animEffect transition="out" filter="fade">
                                      <p:cBhvr>
                                        <p:cTn id="48" dur="2000"/>
                                        <p:tgtEl>
                                          <p:spTgt spid="6"/>
                                        </p:tgtEl>
                                      </p:cBhvr>
                                    </p:animEffect>
                                    <p:anim calcmode="lin" valueType="num">
                                      <p:cBhvr>
                                        <p:cTn id="49" dur="2000"/>
                                        <p:tgtEl>
                                          <p:spTgt spid="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50" dur="2000"/>
                                        <p:tgtEl>
                                          <p:spTgt spid="6"/>
                                        </p:tgtEl>
                                        <p:attrNameLst>
                                          <p:attrName>ppt_h</p:attrName>
                                        </p:attrNameLst>
                                      </p:cBhvr>
                                      <p:tavLst>
                                        <p:tav tm="0">
                                          <p:val>
                                            <p:strVal val="ppt_h"/>
                                          </p:val>
                                        </p:tav>
                                        <p:tav tm="100000">
                                          <p:val>
                                            <p:strVal val="ppt_h"/>
                                          </p:val>
                                        </p:tav>
                                      </p:tavLst>
                                    </p:anim>
                                    <p:set>
                                      <p:cBhvr>
                                        <p:cTn id="51" dur="1" fill="hold">
                                          <p:stCondLst>
                                            <p:cond delay="1999"/>
                                          </p:stCondLst>
                                        </p:cTn>
                                        <p:tgtEl>
                                          <p:spTgt spid="6"/>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heel(1)">
                                      <p:cBhvr>
                                        <p:cTn id="56"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38100" y="875115"/>
            <a:ext cx="7772400" cy="978408"/>
          </a:xfrm>
        </p:spPr>
        <p:txBody>
          <a:bodyPr/>
          <a:lstStyle/>
          <a:p>
            <a:r>
              <a:rPr lang="en-US" dirty="0" smtClean="0"/>
              <a:t>Thank You</a:t>
            </a:r>
            <a:endParaRPr lang="en-US" dirty="0"/>
          </a:p>
        </p:txBody>
      </p:sp>
      <p:sp>
        <p:nvSpPr>
          <p:cNvPr id="2" name="Subtitle 1"/>
          <p:cNvSpPr>
            <a:spLocks noGrp="1"/>
          </p:cNvSpPr>
          <p:nvPr>
            <p:ph type="subTitle" idx="1"/>
          </p:nvPr>
        </p:nvSpPr>
        <p:spPr>
          <a:xfrm>
            <a:off x="309033" y="1870457"/>
            <a:ext cx="7772400" cy="877824"/>
          </a:xfrm>
        </p:spPr>
        <p:txBody>
          <a:bodyPr>
            <a:normAutofit/>
          </a:bodyPr>
          <a:lstStyle/>
          <a:p>
            <a:r>
              <a:rPr lang="en-US" sz="3200" dirty="0" smtClean="0">
                <a:solidFill>
                  <a:schemeClr val="accent4">
                    <a:lumMod val="20000"/>
                    <a:lumOff val="80000"/>
                  </a:schemeClr>
                </a:solidFill>
              </a:rPr>
              <a:t>Questions?</a:t>
            </a:r>
            <a:endParaRPr lang="en-US" sz="3200" dirty="0">
              <a:solidFill>
                <a:schemeClr val="accent4">
                  <a:lumMod val="20000"/>
                  <a:lumOff val="80000"/>
                </a:schemeClr>
              </a:solidFill>
            </a:endParaRPr>
          </a:p>
        </p:txBody>
      </p:sp>
      <p:graphicFrame>
        <p:nvGraphicFramePr>
          <p:cNvPr id="7" name="Content Placeholder 4"/>
          <p:cNvGraphicFramePr>
            <a:graphicFrameLocks/>
          </p:cNvGraphicFramePr>
          <p:nvPr>
            <p:extLst>
              <p:ext uri="{D42A27DB-BD31-4B8C-83A1-F6EECF244321}">
                <p14:modId xmlns:p14="http://schemas.microsoft.com/office/powerpoint/2010/main" val="2876415861"/>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ubtitle 2"/>
          <p:cNvSpPr txBox="1">
            <a:spLocks/>
          </p:cNvSpPr>
          <p:nvPr/>
        </p:nvSpPr>
        <p:spPr>
          <a:xfrm>
            <a:off x="4758267" y="4834493"/>
            <a:ext cx="2755902" cy="753528"/>
          </a:xfrm>
          <a:prstGeom prst="rect">
            <a:avLst/>
          </a:prstGeo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defTabSz="914400" rtl="0" eaLnBrk="1" latinLnBrk="0" hangingPunct="1">
              <a:spcBef>
                <a:spcPts val="6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2pPr>
            <a:lvl3pPr marL="914400" indent="0" algn="ctr" defTabSz="914400" rtl="0" eaLnBrk="1" latinLnBrk="0" hangingPunct="1">
              <a:spcBef>
                <a:spcPts val="600"/>
              </a:spcBef>
              <a:buFontTx/>
              <a:buNone/>
              <a:defRPr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3pPr>
            <a:lvl4pPr marL="1371600" indent="0" algn="ctr" defTabSz="914400" rtl="0" eaLnBrk="1" latinLnBrk="0" hangingPunct="1">
              <a:spcBef>
                <a:spcPts val="600"/>
              </a:spcBef>
              <a:buFontTx/>
              <a:buNone/>
              <a:defRPr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4pPr>
            <a:lvl5pPr marL="1828800" indent="0" algn="ctr" defTabSz="914400" rtl="0" eaLnBrk="1" latinLnBrk="0" hangingPunct="1">
              <a:spcBef>
                <a:spcPts val="600"/>
              </a:spcBef>
              <a:buFontTx/>
              <a:buNone/>
              <a:defRPr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5pPr>
            <a:lvl6pPr marL="2286000" indent="0" algn="ctr" defTabSz="914400" rtl="0" eaLnBrk="1" latinLnBrk="0" hangingPunct="1">
              <a:spcBef>
                <a:spcPct val="20000"/>
              </a:spcBef>
              <a:buFontTx/>
              <a:buNone/>
              <a:defRPr lang="en-US"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6pPr>
            <a:lvl7pPr marL="2743200" indent="0" algn="ctr" defTabSz="914400" rtl="0" eaLnBrk="1" latinLnBrk="0" hangingPunct="1">
              <a:spcBef>
                <a:spcPct val="20000"/>
              </a:spcBef>
              <a:buFontTx/>
              <a:buNone/>
              <a:defRPr lang="en-US"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7pPr>
            <a:lvl8pPr marL="3200400" indent="0" algn="ctr" defTabSz="914400" rtl="0" eaLnBrk="1" latinLnBrk="0" hangingPunct="1">
              <a:spcBef>
                <a:spcPct val="20000"/>
              </a:spcBef>
              <a:buFontTx/>
              <a:buNone/>
              <a:defRPr lang="en-US"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8pPr>
            <a:lvl9pPr marL="3657600" indent="0" algn="ctr" defTabSz="914400" rtl="0" eaLnBrk="1" latinLnBrk="0" hangingPunct="1">
              <a:spcBef>
                <a:spcPct val="20000"/>
              </a:spcBef>
              <a:buFontTx/>
              <a:buNone/>
              <a:defRPr lang="en-US" sz="18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9pPr>
          </a:lstStyle>
          <a:p>
            <a:r>
              <a:rPr lang="en-US" dirty="0" smtClean="0"/>
              <a:t>Sean P. Goggins, </a:t>
            </a:r>
            <a:r>
              <a:rPr lang="en-US" dirty="0" err="1" smtClean="0"/>
              <a:t>Ph.D</a:t>
            </a:r>
            <a:endParaRPr lang="en-US" dirty="0"/>
          </a:p>
        </p:txBody>
      </p:sp>
      <p:sp>
        <p:nvSpPr>
          <p:cNvPr id="10" name="TextBox 9"/>
          <p:cNvSpPr txBox="1"/>
          <p:nvPr/>
        </p:nvSpPr>
        <p:spPr>
          <a:xfrm>
            <a:off x="7514169" y="4453486"/>
            <a:ext cx="1065767" cy="1446550"/>
          </a:xfrm>
          <a:prstGeom prst="rect">
            <a:avLst/>
          </a:prstGeom>
          <a:noFill/>
        </p:spPr>
        <p:txBody>
          <a:bodyPr wrap="none" rtlCol="0">
            <a:spAutoFit/>
          </a:bodyPr>
          <a:lstStyle/>
          <a:p>
            <a:r>
              <a:rPr lang="en-US" sz="8800" dirty="0" smtClean="0"/>
              <a:t>&amp;</a:t>
            </a:r>
            <a:endParaRPr lang="en-US" sz="8800" dirty="0"/>
          </a:p>
        </p:txBody>
      </p:sp>
      <p:pic>
        <p:nvPicPr>
          <p:cNvPr id="11" name="Picture 1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196666" y="3158080"/>
            <a:ext cx="1667933" cy="1667933"/>
          </a:xfrm>
          <a:prstGeom prst="rect">
            <a:avLst/>
          </a:prstGeom>
        </p:spPr>
      </p:pic>
    </p:spTree>
    <p:extLst>
      <p:ext uri="{BB962C8B-B14F-4D97-AF65-F5344CB8AC3E}">
        <p14:creationId xmlns:p14="http://schemas.microsoft.com/office/powerpoint/2010/main" val="65775648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graphicFrame>
        <p:nvGraphicFramePr>
          <p:cNvPr id="7" name="Content Placeholder 4"/>
          <p:cNvGraphicFramePr>
            <a:graphicFrameLocks/>
          </p:cNvGraphicFramePr>
          <p:nvPr>
            <p:extLst>
              <p:ext uri="{D42A27DB-BD31-4B8C-83A1-F6EECF244321}">
                <p14:modId xmlns:p14="http://schemas.microsoft.com/office/powerpoint/2010/main" val="2766956175"/>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ontent Placeholder 8"/>
          <p:cNvSpPr>
            <a:spLocks noGrp="1"/>
          </p:cNvSpPr>
          <p:nvPr>
            <p:ph idx="1"/>
          </p:nvPr>
        </p:nvSpPr>
        <p:spPr/>
        <p:txBody>
          <a:bodyPr/>
          <a:lstStyle/>
          <a:p>
            <a:r>
              <a:rPr lang="en-US" dirty="0" smtClean="0"/>
              <a:t>This slide intentionally left blank</a:t>
            </a:r>
            <a:endParaRPr lang="en-US" dirty="0"/>
          </a:p>
        </p:txBody>
      </p:sp>
    </p:spTree>
    <p:extLst>
      <p:ext uri="{BB962C8B-B14F-4D97-AF65-F5344CB8AC3E}">
        <p14:creationId xmlns:p14="http://schemas.microsoft.com/office/powerpoint/2010/main" val="297831399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graphicFrame>
        <p:nvGraphicFramePr>
          <p:cNvPr id="7" name="Content Placeholder 4"/>
          <p:cNvGraphicFramePr>
            <a:graphicFrameLocks/>
          </p:cNvGraphicFramePr>
          <p:nvPr>
            <p:extLst>
              <p:ext uri="{D42A27DB-BD31-4B8C-83A1-F6EECF244321}">
                <p14:modId xmlns:p14="http://schemas.microsoft.com/office/powerpoint/2010/main" val="3249556948"/>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ontent Placeholder 8"/>
          <p:cNvSpPr>
            <a:spLocks noGrp="1"/>
          </p:cNvSpPr>
          <p:nvPr>
            <p:ph idx="1"/>
          </p:nvPr>
        </p:nvSpPr>
        <p:spPr/>
        <p:txBody>
          <a:bodyPr/>
          <a:lstStyle/>
          <a:p>
            <a:r>
              <a:rPr lang="en-US" dirty="0" smtClean="0"/>
              <a:t>This slide accidentally left blank</a:t>
            </a:r>
            <a:endParaRPr lang="en-US" dirty="0"/>
          </a:p>
        </p:txBody>
      </p:sp>
    </p:spTree>
    <p:extLst>
      <p:ext uri="{BB962C8B-B14F-4D97-AF65-F5344CB8AC3E}">
        <p14:creationId xmlns:p14="http://schemas.microsoft.com/office/powerpoint/2010/main" val="31206536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State of Learning Technology Design</a:t>
            </a:r>
            <a:endParaRPr lang="en-US" dirty="0"/>
          </a:p>
        </p:txBody>
      </p:sp>
      <p:sp>
        <p:nvSpPr>
          <p:cNvPr id="5" name="Text Placeholder 4"/>
          <p:cNvSpPr>
            <a:spLocks noGrp="1"/>
          </p:cNvSpPr>
          <p:nvPr>
            <p:ph type="body" idx="1"/>
          </p:nvPr>
        </p:nvSpPr>
        <p:spPr>
          <a:xfrm>
            <a:off x="5511705" y="2058895"/>
            <a:ext cx="3611880" cy="614082"/>
          </a:xfrm>
        </p:spPr>
        <p:txBody>
          <a:bodyPr/>
          <a:lstStyle/>
          <a:p>
            <a:r>
              <a:rPr lang="en-US" dirty="0" smtClean="0"/>
              <a:t>The Technologies We Design And Research</a:t>
            </a:r>
            <a:endParaRPr lang="en-US" dirty="0"/>
          </a:p>
        </p:txBody>
      </p:sp>
      <p:sp>
        <p:nvSpPr>
          <p:cNvPr id="6" name="Content Placeholder 5"/>
          <p:cNvSpPr>
            <a:spLocks noGrp="1"/>
          </p:cNvSpPr>
          <p:nvPr>
            <p:ph sz="half" idx="2"/>
          </p:nvPr>
        </p:nvSpPr>
        <p:spPr>
          <a:xfrm>
            <a:off x="5511705" y="2806706"/>
            <a:ext cx="3611880" cy="3014662"/>
          </a:xfrm>
        </p:spPr>
        <p:txBody>
          <a:bodyPr/>
          <a:lstStyle/>
          <a:p>
            <a:r>
              <a:rPr lang="en-US" dirty="0" smtClean="0"/>
              <a:t>Artisan Cheeses</a:t>
            </a:r>
          </a:p>
          <a:p>
            <a:r>
              <a:rPr lang="en-US" dirty="0" smtClean="0"/>
              <a:t>They do not scale</a:t>
            </a:r>
            <a:endParaRPr lang="en-US" dirty="0"/>
          </a:p>
        </p:txBody>
      </p:sp>
      <p:sp>
        <p:nvSpPr>
          <p:cNvPr id="7" name="Text Placeholder 6"/>
          <p:cNvSpPr>
            <a:spLocks noGrp="1"/>
          </p:cNvSpPr>
          <p:nvPr>
            <p:ph type="body" sz="quarter" idx="3"/>
          </p:nvPr>
        </p:nvSpPr>
        <p:spPr>
          <a:xfrm>
            <a:off x="25413" y="2059420"/>
            <a:ext cx="3611880" cy="614082"/>
          </a:xfrm>
        </p:spPr>
        <p:txBody>
          <a:bodyPr/>
          <a:lstStyle/>
          <a:p>
            <a:r>
              <a:rPr lang="en-US" dirty="0" smtClean="0"/>
              <a:t>Learning Technologies We Use</a:t>
            </a:r>
            <a:endParaRPr lang="en-US" dirty="0"/>
          </a:p>
        </p:txBody>
      </p:sp>
      <p:sp>
        <p:nvSpPr>
          <p:cNvPr id="8" name="Content Placeholder 7"/>
          <p:cNvSpPr>
            <a:spLocks noGrp="1"/>
          </p:cNvSpPr>
          <p:nvPr>
            <p:ph sz="quarter" idx="4"/>
          </p:nvPr>
        </p:nvSpPr>
        <p:spPr>
          <a:xfrm>
            <a:off x="25413" y="2790298"/>
            <a:ext cx="3611880" cy="3014662"/>
          </a:xfrm>
        </p:spPr>
        <p:txBody>
          <a:bodyPr/>
          <a:lstStyle/>
          <a:p>
            <a:r>
              <a:rPr lang="en-US" dirty="0" smtClean="0"/>
              <a:t>Massive</a:t>
            </a:r>
          </a:p>
          <a:p>
            <a:r>
              <a:rPr lang="en-US" dirty="0" smtClean="0"/>
              <a:t>Unfriendly</a:t>
            </a:r>
            <a:endParaRPr lang="en-US" dirty="0"/>
          </a:p>
        </p:txBody>
      </p:sp>
      <p:pic>
        <p:nvPicPr>
          <p:cNvPr id="2" name="Picture 1"/>
          <p:cNvPicPr>
            <a:picLocks noChangeAspect="1"/>
          </p:cNvPicPr>
          <p:nvPr/>
        </p:nvPicPr>
        <p:blipFill>
          <a:blip r:embed="rId3"/>
          <a:stretch>
            <a:fillRect/>
          </a:stretch>
        </p:blipFill>
        <p:spPr>
          <a:xfrm>
            <a:off x="335293" y="4085167"/>
            <a:ext cx="3302000" cy="2413000"/>
          </a:xfrm>
          <a:prstGeom prst="rect">
            <a:avLst/>
          </a:prstGeom>
        </p:spPr>
      </p:pic>
      <p:pic>
        <p:nvPicPr>
          <p:cNvPr id="3" name="Picture 2"/>
          <p:cNvPicPr>
            <a:picLocks noChangeAspect="1"/>
          </p:cNvPicPr>
          <p:nvPr/>
        </p:nvPicPr>
        <p:blipFill>
          <a:blip r:embed="rId4"/>
          <a:stretch>
            <a:fillRect/>
          </a:stretch>
        </p:blipFill>
        <p:spPr>
          <a:xfrm>
            <a:off x="6079055" y="4083807"/>
            <a:ext cx="2953280" cy="2414360"/>
          </a:xfrm>
          <a:prstGeom prst="rect">
            <a:avLst/>
          </a:prstGeom>
        </p:spPr>
      </p:pic>
      <p:pic>
        <p:nvPicPr>
          <p:cNvPr id="9" name="Picture 8"/>
          <p:cNvPicPr>
            <a:picLocks noChangeAspect="1"/>
          </p:cNvPicPr>
          <p:nvPr/>
        </p:nvPicPr>
        <p:blipFill>
          <a:blip r:embed="rId5"/>
          <a:stretch>
            <a:fillRect/>
          </a:stretch>
        </p:blipFill>
        <p:spPr>
          <a:xfrm>
            <a:off x="3637293" y="2523066"/>
            <a:ext cx="1739900" cy="1159933"/>
          </a:xfrm>
          <a:prstGeom prst="rect">
            <a:avLst/>
          </a:prstGeom>
        </p:spPr>
      </p:pic>
      <p:pic>
        <p:nvPicPr>
          <p:cNvPr id="10" name="Picture 9"/>
          <p:cNvPicPr>
            <a:picLocks noChangeAspect="1"/>
          </p:cNvPicPr>
          <p:nvPr/>
        </p:nvPicPr>
        <p:blipFill>
          <a:blip r:embed="rId6"/>
          <a:stretch>
            <a:fillRect/>
          </a:stretch>
        </p:blipFill>
        <p:spPr>
          <a:xfrm>
            <a:off x="3819327" y="3945467"/>
            <a:ext cx="1557866" cy="1557866"/>
          </a:xfrm>
          <a:prstGeom prst="rect">
            <a:avLst/>
          </a:prstGeom>
        </p:spPr>
      </p:pic>
      <p:pic>
        <p:nvPicPr>
          <p:cNvPr id="11" name="Picture 10"/>
          <p:cNvPicPr>
            <a:picLocks noChangeAspect="1"/>
          </p:cNvPicPr>
          <p:nvPr/>
        </p:nvPicPr>
        <p:blipFill>
          <a:blip r:embed="rId7"/>
          <a:stretch>
            <a:fillRect/>
          </a:stretch>
        </p:blipFill>
        <p:spPr>
          <a:xfrm>
            <a:off x="3819327" y="5571067"/>
            <a:ext cx="2535767" cy="1117838"/>
          </a:xfrm>
          <a:prstGeom prst="rect">
            <a:avLst/>
          </a:prstGeom>
        </p:spPr>
      </p:pic>
    </p:spTree>
    <p:extLst>
      <p:ext uri="{BB962C8B-B14F-4D97-AF65-F5344CB8AC3E}">
        <p14:creationId xmlns:p14="http://schemas.microsoft.com/office/powerpoint/2010/main" val="22317104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5"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fltVal val="0"/>
                                          </p:val>
                                        </p:tav>
                                        <p:tav tm="100000">
                                          <p:val>
                                            <p:strVal val="#ppt_w"/>
                                          </p:val>
                                        </p:tav>
                                      </p:tavLst>
                                    </p:anim>
                                    <p:anim calcmode="lin" valueType="num">
                                      <p:cBhvr>
                                        <p:cTn id="23" dur="1000" fill="hold"/>
                                        <p:tgtEl>
                                          <p:spTgt spid="9"/>
                                        </p:tgtEl>
                                        <p:attrNameLst>
                                          <p:attrName>ppt_h</p:attrName>
                                        </p:attrNameLst>
                                      </p:cBhvr>
                                      <p:tavLst>
                                        <p:tav tm="0">
                                          <p:val>
                                            <p:fltVal val="0"/>
                                          </p:val>
                                        </p:tav>
                                        <p:tav tm="100000">
                                          <p:val>
                                            <p:strVal val="#ppt_h"/>
                                          </p:val>
                                        </p:tav>
                                      </p:tavLst>
                                    </p:anim>
                                    <p:anim calcmode="lin" valueType="num">
                                      <p:cBhvr>
                                        <p:cTn id="24"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9"/>
                                        </p:tgtEl>
                                        <p:attrNameLst>
                                          <p:attrName>ppt_y</p:attrName>
                                        </p:attrNameLst>
                                      </p:cBhvr>
                                      <p:tavLst>
                                        <p:tav tm="0" fmla="#ppt_y+(sin(-2*pi*(1-$))*-#ppt_x+cos(-2*pi*(1-$))*(1-#ppt_y))*(1-$)">
                                          <p:val>
                                            <p:fltVal val="0"/>
                                          </p:val>
                                        </p:tav>
                                        <p:tav tm="100000">
                                          <p:val>
                                            <p:fltVal val="1"/>
                                          </p:val>
                                        </p:tav>
                                      </p:tavLst>
                                    </p:anim>
                                  </p:childTnLst>
                                </p:cTn>
                              </p:par>
                              <p:par>
                                <p:cTn id="26" presetID="15"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fltVal val="0"/>
                                          </p:val>
                                        </p:tav>
                                        <p:tav tm="100000">
                                          <p:val>
                                            <p:strVal val="#ppt_w"/>
                                          </p:val>
                                        </p:tav>
                                      </p:tavLst>
                                    </p:anim>
                                    <p:anim calcmode="lin" valueType="num">
                                      <p:cBhvr>
                                        <p:cTn id="29" dur="1000" fill="hold"/>
                                        <p:tgtEl>
                                          <p:spTgt spid="10"/>
                                        </p:tgtEl>
                                        <p:attrNameLst>
                                          <p:attrName>ppt_h</p:attrName>
                                        </p:attrNameLst>
                                      </p:cBhvr>
                                      <p:tavLst>
                                        <p:tav tm="0">
                                          <p:val>
                                            <p:fltVal val="0"/>
                                          </p:val>
                                        </p:tav>
                                        <p:tav tm="100000">
                                          <p:val>
                                            <p:strVal val="#ppt_h"/>
                                          </p:val>
                                        </p:tav>
                                      </p:tavLst>
                                    </p:anim>
                                    <p:anim calcmode="lin" valueType="num">
                                      <p:cBhvr>
                                        <p:cTn id="30"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10"/>
                                        </p:tgtEl>
                                        <p:attrNameLst>
                                          <p:attrName>ppt_y</p:attrName>
                                        </p:attrNameLst>
                                      </p:cBhvr>
                                      <p:tavLst>
                                        <p:tav tm="0" fmla="#ppt_y+(sin(-2*pi*(1-$))*-#ppt_x+cos(-2*pi*(1-$))*(1-#ppt_y))*(1-$)">
                                          <p:val>
                                            <p:fltVal val="0"/>
                                          </p:val>
                                        </p:tav>
                                        <p:tav tm="100000">
                                          <p:val>
                                            <p:fltVal val="1"/>
                                          </p:val>
                                        </p:tav>
                                      </p:tavLst>
                                    </p:anim>
                                  </p:childTnLst>
                                </p:cTn>
                              </p:par>
                              <p:par>
                                <p:cTn id="32" presetID="15"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1000" fill="hold"/>
                                        <p:tgtEl>
                                          <p:spTgt spid="11"/>
                                        </p:tgtEl>
                                        <p:attrNameLst>
                                          <p:attrName>ppt_w</p:attrName>
                                        </p:attrNameLst>
                                      </p:cBhvr>
                                      <p:tavLst>
                                        <p:tav tm="0">
                                          <p:val>
                                            <p:fltVal val="0"/>
                                          </p:val>
                                        </p:tav>
                                        <p:tav tm="100000">
                                          <p:val>
                                            <p:strVal val="#ppt_w"/>
                                          </p:val>
                                        </p:tav>
                                      </p:tavLst>
                                    </p:anim>
                                    <p:anim calcmode="lin" valueType="num">
                                      <p:cBhvr>
                                        <p:cTn id="35" dur="1000" fill="hold"/>
                                        <p:tgtEl>
                                          <p:spTgt spid="11"/>
                                        </p:tgtEl>
                                        <p:attrNameLst>
                                          <p:attrName>ppt_h</p:attrName>
                                        </p:attrNameLst>
                                      </p:cBhvr>
                                      <p:tavLst>
                                        <p:tav tm="0">
                                          <p:val>
                                            <p:fltVal val="0"/>
                                          </p:val>
                                        </p:tav>
                                        <p:tav tm="100000">
                                          <p:val>
                                            <p:strVal val="#ppt_h"/>
                                          </p:val>
                                        </p:tav>
                                      </p:tavLst>
                                    </p:anim>
                                    <p:anim calcmode="lin" valueType="num">
                                      <p:cBhvr>
                                        <p:cTn id="36"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37" dur="1000" fill="hold"/>
                                        <p:tgtEl>
                                          <p:spTgt spid="1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425"/>
            <a:ext cx="7770813" cy="742577"/>
          </a:xfrm>
        </p:spPr>
        <p:txBody>
          <a:bodyPr>
            <a:normAutofit fontScale="90000"/>
          </a:bodyPr>
          <a:lstStyle/>
          <a:p>
            <a:r>
              <a:rPr lang="en-US" dirty="0" smtClean="0"/>
              <a:t>A Pragmatic Path</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82814927"/>
              </p:ext>
            </p:extLst>
          </p:nvPr>
        </p:nvGraphicFramePr>
        <p:xfrm>
          <a:off x="50799" y="1577687"/>
          <a:ext cx="9025247" cy="4416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triped Right Arrow 4"/>
          <p:cNvSpPr/>
          <p:nvPr/>
        </p:nvSpPr>
        <p:spPr>
          <a:xfrm rot="300410">
            <a:off x="1009252" y="5646421"/>
            <a:ext cx="7762240" cy="822960"/>
          </a:xfrm>
          <a:prstGeom prst="stripedRightArrow">
            <a:avLst/>
          </a:prstGeom>
          <a:ln/>
        </p:spPr>
        <p:style>
          <a:lnRef idx="2">
            <a:schemeClr val="accent4"/>
          </a:lnRef>
          <a:fillRef idx="1">
            <a:schemeClr val="lt1"/>
          </a:fillRef>
          <a:effectRef idx="0">
            <a:schemeClr val="accent4"/>
          </a:effectRef>
          <a:fontRef idx="minor">
            <a:schemeClr val="dk1"/>
          </a:fontRef>
        </p:style>
        <p:txBody>
          <a:bodyPr/>
          <a:lstStyle/>
          <a:p>
            <a:pPr algn="ctr"/>
            <a:r>
              <a:rPr lang="en-US" dirty="0" smtClean="0"/>
              <a:t>Studies Across Contexts</a:t>
            </a:r>
            <a:endParaRPr lang="en-US" dirty="0"/>
          </a:p>
        </p:txBody>
      </p:sp>
      <p:sp>
        <p:nvSpPr>
          <p:cNvPr id="7" name="Striped Right Arrow 6"/>
          <p:cNvSpPr/>
          <p:nvPr/>
        </p:nvSpPr>
        <p:spPr>
          <a:xfrm rot="21426340">
            <a:off x="988059" y="1018887"/>
            <a:ext cx="7762240" cy="822960"/>
          </a:xfrm>
          <a:prstGeom prst="stripedRightArrow">
            <a:avLst/>
          </a:prstGeom>
          <a:ln/>
        </p:spPr>
        <p:style>
          <a:lnRef idx="1">
            <a:schemeClr val="accent4"/>
          </a:lnRef>
          <a:fillRef idx="3">
            <a:schemeClr val="accent4"/>
          </a:fillRef>
          <a:effectRef idx="2">
            <a:schemeClr val="accent4"/>
          </a:effectRef>
          <a:fontRef idx="minor">
            <a:schemeClr val="lt1"/>
          </a:fontRef>
        </p:style>
        <p:txBody>
          <a:bodyPr/>
          <a:lstStyle/>
          <a:p>
            <a:pPr algn="ctr"/>
            <a:r>
              <a:rPr lang="en-US" dirty="0" smtClean="0"/>
              <a:t>Learning Technologies</a:t>
            </a:r>
            <a:endParaRPr lang="en-US" dirty="0"/>
          </a:p>
        </p:txBody>
      </p:sp>
      <p:pic>
        <p:nvPicPr>
          <p:cNvPr id="3" name="Picture 2"/>
          <p:cNvPicPr>
            <a:picLocks noChangeAspect="1"/>
          </p:cNvPicPr>
          <p:nvPr/>
        </p:nvPicPr>
        <p:blipFill>
          <a:blip r:embed="rId8"/>
          <a:stretch>
            <a:fillRect/>
          </a:stretch>
        </p:blipFill>
        <p:spPr>
          <a:xfrm>
            <a:off x="1919277" y="885056"/>
            <a:ext cx="1173712" cy="1152241"/>
          </a:xfrm>
          <a:prstGeom prst="rect">
            <a:avLst/>
          </a:prstGeom>
        </p:spPr>
      </p:pic>
      <p:pic>
        <p:nvPicPr>
          <p:cNvPr id="8" name="Picture 7"/>
          <p:cNvPicPr>
            <a:picLocks noChangeAspect="1"/>
          </p:cNvPicPr>
          <p:nvPr/>
        </p:nvPicPr>
        <p:blipFill>
          <a:blip r:embed="rId9"/>
          <a:stretch>
            <a:fillRect/>
          </a:stretch>
        </p:blipFill>
        <p:spPr>
          <a:xfrm>
            <a:off x="1484302" y="6108938"/>
            <a:ext cx="869950" cy="579967"/>
          </a:xfrm>
          <a:prstGeom prst="rect">
            <a:avLst/>
          </a:prstGeom>
        </p:spPr>
      </p:pic>
      <p:pic>
        <p:nvPicPr>
          <p:cNvPr id="9" name="Picture 8"/>
          <p:cNvPicPr>
            <a:picLocks noChangeAspect="1"/>
          </p:cNvPicPr>
          <p:nvPr/>
        </p:nvPicPr>
        <p:blipFill>
          <a:blip r:embed="rId10"/>
          <a:stretch>
            <a:fillRect/>
          </a:stretch>
        </p:blipFill>
        <p:spPr>
          <a:xfrm>
            <a:off x="3092989" y="6097865"/>
            <a:ext cx="669726" cy="669726"/>
          </a:xfrm>
          <a:prstGeom prst="rect">
            <a:avLst/>
          </a:prstGeom>
        </p:spPr>
      </p:pic>
      <p:pic>
        <p:nvPicPr>
          <p:cNvPr id="10" name="Picture 9"/>
          <p:cNvPicPr>
            <a:picLocks noChangeAspect="1"/>
          </p:cNvPicPr>
          <p:nvPr/>
        </p:nvPicPr>
        <p:blipFill>
          <a:blip r:embed="rId11"/>
          <a:stretch>
            <a:fillRect/>
          </a:stretch>
        </p:blipFill>
        <p:spPr>
          <a:xfrm>
            <a:off x="6874933" y="5839086"/>
            <a:ext cx="1224294" cy="539704"/>
          </a:xfrm>
          <a:prstGeom prst="rect">
            <a:avLst/>
          </a:prstGeom>
        </p:spPr>
      </p:pic>
      <p:pic>
        <p:nvPicPr>
          <p:cNvPr id="6" name="Picture 5"/>
          <p:cNvPicPr>
            <a:picLocks noChangeAspect="1"/>
          </p:cNvPicPr>
          <p:nvPr/>
        </p:nvPicPr>
        <p:blipFill>
          <a:blip r:embed="rId12"/>
          <a:stretch>
            <a:fillRect/>
          </a:stretch>
        </p:blipFill>
        <p:spPr>
          <a:xfrm>
            <a:off x="6087532" y="963853"/>
            <a:ext cx="1227667" cy="1227667"/>
          </a:xfrm>
          <a:prstGeom prst="rect">
            <a:avLst/>
          </a:prstGeom>
        </p:spPr>
      </p:pic>
      <p:pic>
        <p:nvPicPr>
          <p:cNvPr id="11" name="Picture 10"/>
          <p:cNvPicPr>
            <a:picLocks noChangeAspect="1"/>
          </p:cNvPicPr>
          <p:nvPr/>
        </p:nvPicPr>
        <p:blipFill>
          <a:blip r:embed="rId13"/>
          <a:stretch>
            <a:fillRect/>
          </a:stretch>
        </p:blipFill>
        <p:spPr>
          <a:xfrm>
            <a:off x="5706532" y="5077086"/>
            <a:ext cx="762000" cy="762000"/>
          </a:xfrm>
          <a:prstGeom prst="rect">
            <a:avLst/>
          </a:prstGeom>
        </p:spPr>
      </p:pic>
      <p:pic>
        <p:nvPicPr>
          <p:cNvPr id="12" name="Picture 11"/>
          <p:cNvPicPr>
            <a:picLocks noChangeAspect="1"/>
          </p:cNvPicPr>
          <p:nvPr/>
        </p:nvPicPr>
        <p:blipFill>
          <a:blip r:embed="rId14"/>
          <a:stretch>
            <a:fillRect/>
          </a:stretch>
        </p:blipFill>
        <p:spPr>
          <a:xfrm>
            <a:off x="7789307" y="1652519"/>
            <a:ext cx="976819" cy="407008"/>
          </a:xfrm>
          <a:prstGeom prst="rect">
            <a:avLst/>
          </a:prstGeom>
        </p:spPr>
      </p:pic>
    </p:spTree>
    <p:extLst>
      <p:ext uri="{BB962C8B-B14F-4D97-AF65-F5344CB8AC3E}">
        <p14:creationId xmlns:p14="http://schemas.microsoft.com/office/powerpoint/2010/main" val="365140193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61577"/>
            <a:ext cx="7770813" cy="1429871"/>
          </a:xfrm>
        </p:spPr>
        <p:txBody>
          <a:bodyPr/>
          <a:lstStyle/>
          <a:p>
            <a:r>
              <a:rPr lang="en-US" dirty="0" smtClean="0"/>
              <a:t>Research Agenda</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0442025"/>
              </p:ext>
            </p:extLst>
          </p:nvPr>
        </p:nvGraphicFramePr>
        <p:xfrm>
          <a:off x="114300" y="1206500"/>
          <a:ext cx="8890000" cy="5473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945150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Learning Technology Design</a:t>
            </a:r>
            <a:endParaRPr lang="en-US" dirty="0"/>
          </a:p>
        </p:txBody>
      </p:sp>
      <p:sp>
        <p:nvSpPr>
          <p:cNvPr id="5" name="Text Placeholder 4"/>
          <p:cNvSpPr>
            <a:spLocks noGrp="1"/>
          </p:cNvSpPr>
          <p:nvPr>
            <p:ph type="body" idx="1"/>
          </p:nvPr>
        </p:nvSpPr>
        <p:spPr/>
        <p:txBody>
          <a:bodyPr/>
          <a:lstStyle/>
          <a:p>
            <a:r>
              <a:rPr lang="en-US" dirty="0" smtClean="0"/>
              <a:t>Design</a:t>
            </a:r>
            <a:endParaRPr lang="en-US" dirty="0"/>
          </a:p>
        </p:txBody>
      </p:sp>
      <p:sp>
        <p:nvSpPr>
          <p:cNvPr id="6" name="Content Placeholder 5"/>
          <p:cNvSpPr>
            <a:spLocks noGrp="1"/>
          </p:cNvSpPr>
          <p:nvPr>
            <p:ph sz="half" idx="2"/>
          </p:nvPr>
        </p:nvSpPr>
        <p:spPr/>
        <p:txBody>
          <a:bodyPr/>
          <a:lstStyle/>
          <a:p>
            <a:r>
              <a:rPr lang="en-US" dirty="0" smtClean="0"/>
              <a:t>“If you build it, they will come” – Kevin Costner’s character in </a:t>
            </a:r>
            <a:r>
              <a:rPr lang="en-US" i="1" dirty="0" smtClean="0"/>
              <a:t>Field of Dreams</a:t>
            </a:r>
            <a:endParaRPr lang="en-US" i="1" dirty="0"/>
          </a:p>
        </p:txBody>
      </p:sp>
      <p:sp>
        <p:nvSpPr>
          <p:cNvPr id="7" name="Text Placeholder 6"/>
          <p:cNvSpPr>
            <a:spLocks noGrp="1"/>
          </p:cNvSpPr>
          <p:nvPr>
            <p:ph type="body" sz="quarter" idx="3"/>
          </p:nvPr>
        </p:nvSpPr>
        <p:spPr>
          <a:xfrm>
            <a:off x="2762726" y="3780118"/>
            <a:ext cx="3611880" cy="614082"/>
          </a:xfrm>
        </p:spPr>
        <p:txBody>
          <a:bodyPr/>
          <a:lstStyle/>
          <a:p>
            <a:r>
              <a:rPr lang="en-US" b="1" dirty="0" smtClean="0"/>
              <a:t>Infrastructure</a:t>
            </a:r>
            <a:endParaRPr lang="en-US" b="1" dirty="0"/>
          </a:p>
        </p:txBody>
      </p:sp>
      <p:sp>
        <p:nvSpPr>
          <p:cNvPr id="8" name="Content Placeholder 7"/>
          <p:cNvSpPr>
            <a:spLocks noGrp="1"/>
          </p:cNvSpPr>
          <p:nvPr>
            <p:ph sz="quarter" idx="4"/>
          </p:nvPr>
        </p:nvSpPr>
        <p:spPr/>
        <p:txBody>
          <a:bodyPr/>
          <a:lstStyle/>
          <a:p>
            <a:r>
              <a:rPr lang="en-US" dirty="0" smtClean="0"/>
              <a:t>“Supposing is good, and finding out is better” – Mark Twain</a:t>
            </a:r>
            <a:endParaRPr lang="en-US" dirty="0"/>
          </a:p>
        </p:txBody>
      </p:sp>
      <p:sp>
        <p:nvSpPr>
          <p:cNvPr id="9" name="Content Placeholder 7"/>
          <p:cNvSpPr txBox="1">
            <a:spLocks/>
          </p:cNvSpPr>
          <p:nvPr/>
        </p:nvSpPr>
        <p:spPr>
          <a:xfrm>
            <a:off x="1536700" y="4394200"/>
            <a:ext cx="6108700" cy="2138362"/>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ts val="2000"/>
              </a:spcBef>
              <a:buFontTx/>
              <a:buBlip>
                <a:blip r:embed="rId2"/>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2"/>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2"/>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2"/>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2"/>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2"/>
              </a:buBlip>
              <a:defRPr lang="en-US" sz="1600" kern="120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2"/>
              </a:buBlip>
              <a:defRPr lang="en-US" sz="1600" kern="120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398713" indent="-336550" algn="l" defTabSz="914400" rtl="0" eaLnBrk="1" latinLnBrk="0" hangingPunct="1">
              <a:spcBef>
                <a:spcPct val="20000"/>
              </a:spcBef>
              <a:buFontTx/>
              <a:buBlip>
                <a:blip r:embed="rId2"/>
              </a:buBlip>
              <a:defRPr lang="en-US" sz="1600" kern="120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2398713" indent="-336550" algn="l" defTabSz="914400" rtl="0" eaLnBrk="1" latinLnBrk="0" hangingPunct="1">
              <a:spcBef>
                <a:spcPct val="20000"/>
              </a:spcBef>
              <a:buFontTx/>
              <a:buBlip>
                <a:blip r:embed="rId2"/>
              </a:buBlip>
              <a:defRPr lang="en-US" sz="1600" kern="1200">
                <a:solidFill>
                  <a:schemeClr val="tx1"/>
                </a:solidFill>
                <a:effectLst>
                  <a:outerShdw blurRad="50800" dist="50800" dir="5400000" sx="101000" sy="101000" algn="t" rotWithShape="0">
                    <a:prstClr val="black">
                      <a:alpha val="40000"/>
                    </a:prstClr>
                  </a:outerShdw>
                </a:effectLst>
                <a:latin typeface="+mn-lt"/>
                <a:ea typeface="+mn-ea"/>
                <a:cs typeface="+mn-cs"/>
              </a:defRPr>
            </a:lvl9pPr>
          </a:lstStyle>
          <a:p>
            <a:r>
              <a:rPr lang="en-US" dirty="0"/>
              <a:t>Resources appear, too, as shared visions of the possible and acceptable dreams </a:t>
            </a:r>
            <a:r>
              <a:rPr lang="en-US" dirty="0" smtClean="0"/>
              <a:t>of the </a:t>
            </a:r>
            <a:r>
              <a:rPr lang="en-US" dirty="0"/>
              <a:t>innovative, as techniques, knowledge, know-how, and the institutions </a:t>
            </a:r>
            <a:r>
              <a:rPr lang="en-US" dirty="0" smtClean="0"/>
              <a:t>for learning </a:t>
            </a:r>
            <a:r>
              <a:rPr lang="en-US" dirty="0"/>
              <a:t>these things. </a:t>
            </a:r>
            <a:r>
              <a:rPr lang="en-US" b="1" i="1" dirty="0"/>
              <a:t>Infrastructure</a:t>
            </a:r>
            <a:r>
              <a:rPr lang="en-US" dirty="0"/>
              <a:t> in these terms is a dense interwoven </a:t>
            </a:r>
            <a:r>
              <a:rPr lang="en-US" dirty="0" smtClean="0"/>
              <a:t>fabric that </a:t>
            </a:r>
            <a:r>
              <a:rPr lang="en-US" dirty="0"/>
              <a:t>is, at the same time, dynamic, thoroughly ecological, even fragile</a:t>
            </a:r>
            <a:r>
              <a:rPr lang="en-US" dirty="0" smtClean="0"/>
              <a:t>.  —</a:t>
            </a:r>
            <a:r>
              <a:rPr lang="en-US" dirty="0" err="1"/>
              <a:t>Bucciarelli</a:t>
            </a:r>
            <a:r>
              <a:rPr lang="en-US" dirty="0"/>
              <a:t>, 1994, p. 131</a:t>
            </a:r>
          </a:p>
        </p:txBody>
      </p:sp>
      <p:sp>
        <p:nvSpPr>
          <p:cNvPr id="10" name="Text Placeholder 6"/>
          <p:cNvSpPr txBox="1">
            <a:spLocks/>
          </p:cNvSpPr>
          <p:nvPr/>
        </p:nvSpPr>
        <p:spPr>
          <a:xfrm>
            <a:off x="4997926" y="1576295"/>
            <a:ext cx="3611880" cy="614082"/>
          </a:xfrm>
          <a:prstGeom prst="rect">
            <a:avLst/>
          </a:prstGeom>
        </p:spPr>
        <p:txBody>
          <a:bodyPr vert="horz" lIns="91440" tIns="45720" rIns="91440" bIns="45720" rtlCol="0" anchor="b" anchorCtr="0">
            <a:noAutofit/>
          </a:bodyPr>
          <a:lstStyle>
            <a:lvl1pPr marL="0" indent="0" algn="ctr" defTabSz="914400" rtl="0" eaLnBrk="1" latinLnBrk="0" hangingPunct="1">
              <a:spcBef>
                <a:spcPts val="0"/>
              </a:spcBef>
              <a:buFontTx/>
              <a:buNone/>
              <a:defRPr sz="2800" b="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lgn="l" defTabSz="914400" rtl="0" eaLnBrk="1" latinLnBrk="0" hangingPunct="1">
              <a:spcBef>
                <a:spcPts val="600"/>
              </a:spcBef>
              <a:buFontTx/>
              <a:buNone/>
              <a:defRPr sz="20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914400" indent="0" algn="l" defTabSz="914400" rtl="0" eaLnBrk="1" latinLnBrk="0" hangingPunct="1">
              <a:spcBef>
                <a:spcPts val="600"/>
              </a:spcBef>
              <a:buFontTx/>
              <a:buNone/>
              <a:defRPr sz="18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0" algn="l" defTabSz="914400" rtl="0" eaLnBrk="1" latinLnBrk="0" hangingPunct="1">
              <a:spcBef>
                <a:spcPts val="600"/>
              </a:spcBef>
              <a:buFontTx/>
              <a:buNone/>
              <a:defRPr sz="16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828800" indent="0" algn="l" defTabSz="914400" rtl="0" eaLnBrk="1" latinLnBrk="0" hangingPunct="1">
              <a:spcBef>
                <a:spcPts val="600"/>
              </a:spcBef>
              <a:buFontTx/>
              <a:buNone/>
              <a:defRPr sz="16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286000" indent="0" algn="l" defTabSz="914400" rtl="0" eaLnBrk="1" latinLnBrk="0" hangingPunct="1">
              <a:spcBef>
                <a:spcPct val="20000"/>
              </a:spcBef>
              <a:buFontTx/>
              <a:buNone/>
              <a:defRPr lang="en-US" sz="16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743200" indent="0" algn="l" defTabSz="914400" rtl="0" eaLnBrk="1" latinLnBrk="0" hangingPunct="1">
              <a:spcBef>
                <a:spcPct val="20000"/>
              </a:spcBef>
              <a:buFontTx/>
              <a:buNone/>
              <a:defRPr lang="en-US" sz="16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3200400" indent="0" algn="l" defTabSz="914400" rtl="0" eaLnBrk="1" latinLnBrk="0" hangingPunct="1">
              <a:spcBef>
                <a:spcPct val="20000"/>
              </a:spcBef>
              <a:buFontTx/>
              <a:buNone/>
              <a:defRPr lang="en-US" sz="16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657600" indent="0" algn="l" defTabSz="914400" rtl="0" eaLnBrk="1" latinLnBrk="0" hangingPunct="1">
              <a:spcBef>
                <a:spcPct val="20000"/>
              </a:spcBef>
              <a:buFontTx/>
              <a:buNone/>
              <a:defRPr lang="en-US" sz="1600" b="1" kern="1200">
                <a:solidFill>
                  <a:schemeClr val="tx1"/>
                </a:solidFill>
                <a:effectLst>
                  <a:outerShdw blurRad="50800" dist="50800" dir="5400000" sx="101000" sy="101000" algn="t" rotWithShape="0">
                    <a:prstClr val="black">
                      <a:alpha val="40000"/>
                    </a:prstClr>
                  </a:outerShdw>
                </a:effectLst>
                <a:latin typeface="+mn-lt"/>
                <a:ea typeface="+mn-ea"/>
                <a:cs typeface="+mn-cs"/>
              </a:defRPr>
            </a:lvl9pPr>
          </a:lstStyle>
          <a:p>
            <a:r>
              <a:rPr lang="en-US" dirty="0" smtClean="0"/>
              <a:t>Research</a:t>
            </a:r>
            <a:endParaRPr lang="en-US" dirty="0"/>
          </a:p>
        </p:txBody>
      </p:sp>
    </p:spTree>
    <p:extLst>
      <p:ext uri="{BB962C8B-B14F-4D97-AF65-F5344CB8AC3E}">
        <p14:creationId xmlns:p14="http://schemas.microsoft.com/office/powerpoint/2010/main" val="35124204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strips(downLeft)">
                                      <p:cBhvr>
                                        <p:cTn id="10"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graphicFrame>
        <p:nvGraphicFramePr>
          <p:cNvPr id="7" name="Content Placeholder 4"/>
          <p:cNvGraphicFramePr>
            <a:graphicFrameLocks/>
          </p:cNvGraphicFramePr>
          <p:nvPr>
            <p:extLst>
              <p:ext uri="{D42A27DB-BD31-4B8C-83A1-F6EECF244321}">
                <p14:modId xmlns:p14="http://schemas.microsoft.com/office/powerpoint/2010/main" val="1479953401"/>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stretch>
            <a:fillRect/>
          </a:stretch>
        </p:blipFill>
        <p:spPr>
          <a:xfrm>
            <a:off x="177800" y="279400"/>
            <a:ext cx="8574450" cy="5707063"/>
          </a:xfrm>
          <a:prstGeom prst="rect">
            <a:avLst/>
          </a:prstGeom>
        </p:spPr>
      </p:pic>
      <p:pic>
        <p:nvPicPr>
          <p:cNvPr id="13" name="Picture 12" descr="Taste-of-Chicago-crowd.jp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55600" y="406400"/>
            <a:ext cx="8229600" cy="526084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descr="NetworkA.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6200" y="812800"/>
            <a:ext cx="4224247" cy="4205960"/>
          </a:xfrm>
          <a:prstGeom prst="rect">
            <a:avLst/>
          </a:prstGeom>
        </p:spPr>
      </p:pic>
      <p:pic>
        <p:nvPicPr>
          <p:cNvPr id="15" name="Picture 14" descr="NetworkB.pn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275137" y="812800"/>
            <a:ext cx="4754563" cy="4205960"/>
          </a:xfrm>
          <a:prstGeom prst="rect">
            <a:avLst/>
          </a:prstGeom>
        </p:spPr>
      </p:pic>
      <p:sp>
        <p:nvSpPr>
          <p:cNvPr id="2" name="TextBox 1"/>
          <p:cNvSpPr txBox="1"/>
          <p:nvPr/>
        </p:nvSpPr>
        <p:spPr>
          <a:xfrm>
            <a:off x="685800" y="2218267"/>
            <a:ext cx="2929007" cy="2031325"/>
          </a:xfrm>
          <a:prstGeom prst="rect">
            <a:avLst/>
          </a:prstGeom>
          <a:noFill/>
        </p:spPr>
        <p:txBody>
          <a:bodyPr wrap="none" rtlCol="0">
            <a:spAutoFit/>
          </a:bodyPr>
          <a:lstStyle/>
          <a:p>
            <a:pPr marL="285750" indent="-285750">
              <a:buFont typeface="Arial"/>
              <a:buChar char="•"/>
            </a:pPr>
            <a:r>
              <a:rPr lang="en-US" dirty="0" smtClean="0"/>
              <a:t>Leadership</a:t>
            </a:r>
          </a:p>
          <a:p>
            <a:pPr marL="285750" indent="-285750">
              <a:buFont typeface="Arial"/>
              <a:buChar char="•"/>
            </a:pPr>
            <a:r>
              <a:rPr lang="en-US" dirty="0" smtClean="0"/>
              <a:t>Coordination</a:t>
            </a:r>
          </a:p>
          <a:p>
            <a:pPr marL="285750" indent="-285750">
              <a:buFont typeface="Arial"/>
              <a:buChar char="•"/>
            </a:pPr>
            <a:r>
              <a:rPr lang="en-US" dirty="0" smtClean="0"/>
              <a:t>Knowledge Construction</a:t>
            </a:r>
          </a:p>
          <a:p>
            <a:pPr marL="285750" indent="-285750">
              <a:buFont typeface="Arial"/>
              <a:buChar char="•"/>
            </a:pPr>
            <a:r>
              <a:rPr lang="en-US" dirty="0" smtClean="0"/>
              <a:t>Information Diffusion</a:t>
            </a:r>
          </a:p>
          <a:p>
            <a:pPr marL="285750" indent="-285750">
              <a:buFont typeface="Arial"/>
              <a:buChar char="•"/>
            </a:pPr>
            <a:r>
              <a:rPr lang="en-US" dirty="0" smtClean="0"/>
              <a:t>Discourse</a:t>
            </a:r>
          </a:p>
          <a:p>
            <a:pPr marL="285750" indent="-285750">
              <a:buFont typeface="Arial"/>
              <a:buChar char="•"/>
            </a:pPr>
            <a:r>
              <a:rPr lang="en-US" dirty="0" smtClean="0"/>
              <a:t>Negotiation</a:t>
            </a:r>
          </a:p>
          <a:p>
            <a:pPr marL="285750" indent="-285750">
              <a:buFont typeface="Arial"/>
              <a:buChar char="•"/>
            </a:pPr>
            <a:r>
              <a:rPr lang="en-US" dirty="0" smtClean="0"/>
              <a:t>Knowledge Transfer</a:t>
            </a:r>
            <a:endParaRPr lang="en-US" dirty="0"/>
          </a:p>
        </p:txBody>
      </p:sp>
    </p:spTree>
    <p:extLst>
      <p:ext uri="{BB962C8B-B14F-4D97-AF65-F5344CB8AC3E}">
        <p14:creationId xmlns:p14="http://schemas.microsoft.com/office/powerpoint/2010/main" val="164387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xit" presetSubtype="0" fill="hold" nodeType="clickEffect">
                                  <p:stCondLst>
                                    <p:cond delay="0"/>
                                  </p:stCondLst>
                                  <p:childTnLst>
                                    <p:anim calcmode="lin" valueType="num">
                                      <p:cBhvr>
                                        <p:cTn id="13" dur="1000"/>
                                        <p:tgtEl>
                                          <p:spTgt spid="10"/>
                                        </p:tgtEl>
                                        <p:attrNameLst>
                                          <p:attrName>ppt_w</p:attrName>
                                        </p:attrNameLst>
                                      </p:cBhvr>
                                      <p:tavLst>
                                        <p:tav tm="0">
                                          <p:val>
                                            <p:strVal val="ppt_w"/>
                                          </p:val>
                                        </p:tav>
                                        <p:tav tm="100000">
                                          <p:val>
                                            <p:strVal val="ppt_w*0.70"/>
                                          </p:val>
                                        </p:tav>
                                      </p:tavLst>
                                    </p:anim>
                                    <p:anim calcmode="lin" valueType="num">
                                      <p:cBhvr>
                                        <p:cTn id="14" dur="1000"/>
                                        <p:tgtEl>
                                          <p:spTgt spid="10"/>
                                        </p:tgtEl>
                                        <p:attrNameLst>
                                          <p:attrName>ppt_h</p:attrName>
                                        </p:attrNameLst>
                                      </p:cBhvr>
                                      <p:tavLst>
                                        <p:tav tm="0">
                                          <p:val>
                                            <p:strVal val="ppt_h"/>
                                          </p:val>
                                        </p:tav>
                                        <p:tav tm="100000">
                                          <p:val>
                                            <p:strVal val="ppt_h"/>
                                          </p:val>
                                        </p:tav>
                                      </p:tavLst>
                                    </p:anim>
                                    <p:animEffect transition="out" filter="fade">
                                      <p:cBhvr>
                                        <p:cTn id="15" dur="1000"/>
                                        <p:tgtEl>
                                          <p:spTgt spid="10"/>
                                        </p:tgtEl>
                                      </p:cBhvr>
                                    </p:animEffect>
                                    <p:set>
                                      <p:cBhvr>
                                        <p:cTn id="16" dur="1" fill="hold">
                                          <p:stCondLst>
                                            <p:cond delay="999"/>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1000" fill="hold"/>
                                        <p:tgtEl>
                                          <p:spTgt spid="13"/>
                                        </p:tgtEl>
                                        <p:attrNameLst>
                                          <p:attrName>ppt_w</p:attrName>
                                        </p:attrNameLst>
                                      </p:cBhvr>
                                      <p:tavLst>
                                        <p:tav tm="0">
                                          <p:val>
                                            <p:strVal val="#ppt_w*0.70"/>
                                          </p:val>
                                        </p:tav>
                                        <p:tav tm="100000">
                                          <p:val>
                                            <p:strVal val="#ppt_w"/>
                                          </p:val>
                                        </p:tav>
                                      </p:tavLst>
                                    </p:anim>
                                    <p:anim calcmode="lin" valueType="num">
                                      <p:cBhvr>
                                        <p:cTn id="22" dur="1000" fill="hold"/>
                                        <p:tgtEl>
                                          <p:spTgt spid="13"/>
                                        </p:tgtEl>
                                        <p:attrNameLst>
                                          <p:attrName>ppt_h</p:attrName>
                                        </p:attrNameLst>
                                      </p:cBhvr>
                                      <p:tavLst>
                                        <p:tav tm="0">
                                          <p:val>
                                            <p:strVal val="#ppt_h"/>
                                          </p:val>
                                        </p:tav>
                                        <p:tav tm="100000">
                                          <p:val>
                                            <p:strVal val="#ppt_h"/>
                                          </p:val>
                                        </p:tav>
                                      </p:tavLst>
                                    </p:anim>
                                    <p:animEffect transition="in" filter="fade">
                                      <p:cBhvr>
                                        <p:cTn id="23" dur="10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xit" presetSubtype="0" fill="hold" nodeType="clickEffect">
                                  <p:stCondLst>
                                    <p:cond delay="0"/>
                                  </p:stCondLst>
                                  <p:childTnLst>
                                    <p:anim calcmode="lin" valueType="num">
                                      <p:cBhvr>
                                        <p:cTn id="27" dur="1000"/>
                                        <p:tgtEl>
                                          <p:spTgt spid="13"/>
                                        </p:tgtEl>
                                        <p:attrNameLst>
                                          <p:attrName>ppt_w</p:attrName>
                                        </p:attrNameLst>
                                      </p:cBhvr>
                                      <p:tavLst>
                                        <p:tav tm="0">
                                          <p:val>
                                            <p:strVal val="ppt_w"/>
                                          </p:val>
                                        </p:tav>
                                        <p:tav tm="100000">
                                          <p:val>
                                            <p:strVal val="ppt_w*0.70"/>
                                          </p:val>
                                        </p:tav>
                                      </p:tavLst>
                                    </p:anim>
                                    <p:anim calcmode="lin" valueType="num">
                                      <p:cBhvr>
                                        <p:cTn id="28" dur="1000"/>
                                        <p:tgtEl>
                                          <p:spTgt spid="13"/>
                                        </p:tgtEl>
                                        <p:attrNameLst>
                                          <p:attrName>ppt_h</p:attrName>
                                        </p:attrNameLst>
                                      </p:cBhvr>
                                      <p:tavLst>
                                        <p:tav tm="0">
                                          <p:val>
                                            <p:strVal val="ppt_h"/>
                                          </p:val>
                                        </p:tav>
                                        <p:tav tm="100000">
                                          <p:val>
                                            <p:strVal val="ppt_h"/>
                                          </p:val>
                                        </p:tav>
                                      </p:tavLst>
                                    </p:anim>
                                    <p:animEffect transition="out" filter="fade">
                                      <p:cBhvr>
                                        <p:cTn id="29" dur="1000"/>
                                        <p:tgtEl>
                                          <p:spTgt spid="13"/>
                                        </p:tgtEl>
                                      </p:cBhvr>
                                    </p:animEffect>
                                    <p:set>
                                      <p:cBhvr>
                                        <p:cTn id="30" dur="1" fill="hold">
                                          <p:stCondLst>
                                            <p:cond delay="999"/>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1000" fill="hold"/>
                                        <p:tgtEl>
                                          <p:spTgt spid="14"/>
                                        </p:tgtEl>
                                        <p:attrNameLst>
                                          <p:attrName>ppt_w</p:attrName>
                                        </p:attrNameLst>
                                      </p:cBhvr>
                                      <p:tavLst>
                                        <p:tav tm="0">
                                          <p:val>
                                            <p:strVal val="#ppt_w*0.70"/>
                                          </p:val>
                                        </p:tav>
                                        <p:tav tm="100000">
                                          <p:val>
                                            <p:strVal val="#ppt_w"/>
                                          </p:val>
                                        </p:tav>
                                      </p:tavLst>
                                    </p:anim>
                                    <p:anim calcmode="lin" valueType="num">
                                      <p:cBhvr>
                                        <p:cTn id="36" dur="1000" fill="hold"/>
                                        <p:tgtEl>
                                          <p:spTgt spid="14"/>
                                        </p:tgtEl>
                                        <p:attrNameLst>
                                          <p:attrName>ppt_h</p:attrName>
                                        </p:attrNameLst>
                                      </p:cBhvr>
                                      <p:tavLst>
                                        <p:tav tm="0">
                                          <p:val>
                                            <p:strVal val="#ppt_h"/>
                                          </p:val>
                                        </p:tav>
                                        <p:tav tm="100000">
                                          <p:val>
                                            <p:strVal val="#ppt_h"/>
                                          </p:val>
                                        </p:tav>
                                      </p:tavLst>
                                    </p:anim>
                                    <p:animEffect transition="in" filter="fade">
                                      <p:cBhvr>
                                        <p:cTn id="37" dur="10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1000" fill="hold"/>
                                        <p:tgtEl>
                                          <p:spTgt spid="15"/>
                                        </p:tgtEl>
                                        <p:attrNameLst>
                                          <p:attrName>ppt_w</p:attrName>
                                        </p:attrNameLst>
                                      </p:cBhvr>
                                      <p:tavLst>
                                        <p:tav tm="0">
                                          <p:val>
                                            <p:strVal val="#ppt_w*0.70"/>
                                          </p:val>
                                        </p:tav>
                                        <p:tav tm="100000">
                                          <p:val>
                                            <p:strVal val="#ppt_w"/>
                                          </p:val>
                                        </p:tav>
                                      </p:tavLst>
                                    </p:anim>
                                    <p:anim calcmode="lin" valueType="num">
                                      <p:cBhvr>
                                        <p:cTn id="43" dur="1000" fill="hold"/>
                                        <p:tgtEl>
                                          <p:spTgt spid="15"/>
                                        </p:tgtEl>
                                        <p:attrNameLst>
                                          <p:attrName>ppt_h</p:attrName>
                                        </p:attrNameLst>
                                      </p:cBhvr>
                                      <p:tavLst>
                                        <p:tav tm="0">
                                          <p:val>
                                            <p:strVal val="#ppt_h"/>
                                          </p:val>
                                        </p:tav>
                                        <p:tav tm="100000">
                                          <p:val>
                                            <p:strVal val="#ppt_h"/>
                                          </p:val>
                                        </p:tav>
                                      </p:tavLst>
                                    </p:anim>
                                    <p:animEffect transition="in" filter="fade">
                                      <p:cBhvr>
                                        <p:cTn id="44" dur="10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nodeType="clickEffect">
                                  <p:stCondLst>
                                    <p:cond delay="0"/>
                                  </p:stCondLst>
                                  <p:childTnLst>
                                    <p:animEffect transition="out" filter="blinds(horizontal)">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30" presetClass="entr" presetSubtype="0" fill="hold" nodeType="clickEffect">
                                  <p:stCondLst>
                                    <p:cond delay="0"/>
                                  </p:stCondLst>
                                  <p:childTnLst>
                                    <p:set>
                                      <p:cBhvr>
                                        <p:cTn id="53" dur="1" fill="hold">
                                          <p:stCondLst>
                                            <p:cond delay="0"/>
                                          </p:stCondLst>
                                        </p:cTn>
                                        <p:tgtEl>
                                          <p:spTgt spid="2">
                                            <p:txEl>
                                              <p:pRg st="0" end="0"/>
                                            </p:txEl>
                                          </p:spTgt>
                                        </p:tgtEl>
                                        <p:attrNameLst>
                                          <p:attrName>style.visibility</p:attrName>
                                        </p:attrNameLst>
                                      </p:cBhvr>
                                      <p:to>
                                        <p:strVal val="visible"/>
                                      </p:to>
                                    </p:set>
                                    <p:animEffect transition="in" filter="fade">
                                      <p:cBhvr>
                                        <p:cTn id="54" dur="800" decel="100000"/>
                                        <p:tgtEl>
                                          <p:spTgt spid="2">
                                            <p:txEl>
                                              <p:pRg st="0" end="0"/>
                                            </p:txEl>
                                          </p:spTgt>
                                        </p:tgtEl>
                                      </p:cBhvr>
                                    </p:animEffect>
                                    <p:anim calcmode="lin" valueType="num">
                                      <p:cBhvr>
                                        <p:cTn id="55" dur="800" decel="100000" fill="hold"/>
                                        <p:tgtEl>
                                          <p:spTgt spid="2">
                                            <p:txEl>
                                              <p:pRg st="0" end="0"/>
                                            </p:txEl>
                                          </p:spTgt>
                                        </p:tgtEl>
                                        <p:attrNameLst>
                                          <p:attrName>style.rotation</p:attrName>
                                        </p:attrNameLst>
                                      </p:cBhvr>
                                      <p:tavLst>
                                        <p:tav tm="0">
                                          <p:val>
                                            <p:fltVal val="-90"/>
                                          </p:val>
                                        </p:tav>
                                        <p:tav tm="100000">
                                          <p:val>
                                            <p:fltVal val="0"/>
                                          </p:val>
                                        </p:tav>
                                      </p:tavLst>
                                    </p:anim>
                                    <p:anim calcmode="lin" valueType="num">
                                      <p:cBhvr>
                                        <p:cTn id="56" dur="800" decel="100000" fill="hold"/>
                                        <p:tgtEl>
                                          <p:spTgt spid="2">
                                            <p:txEl>
                                              <p:pRg st="0" end="0"/>
                                            </p:txEl>
                                          </p:spTgt>
                                        </p:tgtEl>
                                        <p:attrNameLst>
                                          <p:attrName>ppt_x</p:attrName>
                                        </p:attrNameLst>
                                      </p:cBhvr>
                                      <p:tavLst>
                                        <p:tav tm="0">
                                          <p:val>
                                            <p:strVal val="#ppt_x+0.4"/>
                                          </p:val>
                                        </p:tav>
                                        <p:tav tm="100000">
                                          <p:val>
                                            <p:strVal val="#ppt_x-0.05"/>
                                          </p:val>
                                        </p:tav>
                                      </p:tavLst>
                                    </p:anim>
                                    <p:anim calcmode="lin" valueType="num">
                                      <p:cBhvr>
                                        <p:cTn id="57" dur="800" decel="100000" fill="hold"/>
                                        <p:tgtEl>
                                          <p:spTgt spid="2">
                                            <p:txEl>
                                              <p:pRg st="0" end="0"/>
                                            </p:txEl>
                                          </p:spTgt>
                                        </p:tgtEl>
                                        <p:attrNameLst>
                                          <p:attrName>ppt_y</p:attrName>
                                        </p:attrNameLst>
                                      </p:cBhvr>
                                      <p:tavLst>
                                        <p:tav tm="0">
                                          <p:val>
                                            <p:strVal val="#ppt_y-0.4"/>
                                          </p:val>
                                        </p:tav>
                                        <p:tav tm="100000">
                                          <p:val>
                                            <p:strVal val="#ppt_y+0.1"/>
                                          </p:val>
                                        </p:tav>
                                      </p:tavLst>
                                    </p:anim>
                                    <p:anim calcmode="lin" valueType="num">
                                      <p:cBhvr>
                                        <p:cTn id="58" dur="200" accel="100000" fill="hold">
                                          <p:stCondLst>
                                            <p:cond delay="800"/>
                                          </p:stCondLst>
                                        </p:cTn>
                                        <p:tgtEl>
                                          <p:spTgt spid="2">
                                            <p:txEl>
                                              <p:pRg st="0" end="0"/>
                                            </p:txEl>
                                          </p:spTgt>
                                        </p:tgtEl>
                                        <p:attrNameLst>
                                          <p:attrName>ppt_x</p:attrName>
                                        </p:attrNameLst>
                                      </p:cBhvr>
                                      <p:tavLst>
                                        <p:tav tm="0">
                                          <p:val>
                                            <p:strVal val="#ppt_x-0.05"/>
                                          </p:val>
                                        </p:tav>
                                        <p:tav tm="100000">
                                          <p:val>
                                            <p:strVal val="#ppt_x"/>
                                          </p:val>
                                        </p:tav>
                                      </p:tavLst>
                                    </p:anim>
                                    <p:anim calcmode="lin" valueType="num">
                                      <p:cBhvr>
                                        <p:cTn id="59" dur="200" accel="100000" fill="hold">
                                          <p:stCondLst>
                                            <p:cond delay="800"/>
                                          </p:stCondLst>
                                        </p:cTn>
                                        <p:tgtEl>
                                          <p:spTgt spid="2">
                                            <p:txEl>
                                              <p:pRg st="0" end="0"/>
                                            </p:txEl>
                                          </p:spTgt>
                                        </p:tgtEl>
                                        <p:attrNameLst>
                                          <p:attrName>ppt_y</p:attrName>
                                        </p:attrNameLst>
                                      </p:cBhvr>
                                      <p:tavLst>
                                        <p:tav tm="0">
                                          <p:val>
                                            <p:strVal val="#ppt_y+0.1"/>
                                          </p:val>
                                        </p:tav>
                                        <p:tav tm="100000">
                                          <p:val>
                                            <p:strVal val="#ppt_y"/>
                                          </p:val>
                                        </p:tav>
                                      </p:tavLst>
                                    </p:anim>
                                  </p:childTnLst>
                                </p:cTn>
                              </p:par>
                              <p:par>
                                <p:cTn id="60" presetID="30" presetClass="entr" presetSubtype="0" fill="hold" nodeType="withEffect">
                                  <p:stCondLst>
                                    <p:cond delay="0"/>
                                  </p:stCondLst>
                                  <p:childTnLst>
                                    <p:set>
                                      <p:cBhvr>
                                        <p:cTn id="61" dur="1" fill="hold">
                                          <p:stCondLst>
                                            <p:cond delay="0"/>
                                          </p:stCondLst>
                                        </p:cTn>
                                        <p:tgtEl>
                                          <p:spTgt spid="2">
                                            <p:txEl>
                                              <p:pRg st="1" end="1"/>
                                            </p:txEl>
                                          </p:spTgt>
                                        </p:tgtEl>
                                        <p:attrNameLst>
                                          <p:attrName>style.visibility</p:attrName>
                                        </p:attrNameLst>
                                      </p:cBhvr>
                                      <p:to>
                                        <p:strVal val="visible"/>
                                      </p:to>
                                    </p:set>
                                    <p:animEffect transition="in" filter="fade">
                                      <p:cBhvr>
                                        <p:cTn id="62" dur="800" decel="100000"/>
                                        <p:tgtEl>
                                          <p:spTgt spid="2">
                                            <p:txEl>
                                              <p:pRg st="1" end="1"/>
                                            </p:txEl>
                                          </p:spTgt>
                                        </p:tgtEl>
                                      </p:cBhvr>
                                    </p:animEffect>
                                    <p:anim calcmode="lin" valueType="num">
                                      <p:cBhvr>
                                        <p:cTn id="63" dur="800" decel="100000" fill="hold"/>
                                        <p:tgtEl>
                                          <p:spTgt spid="2">
                                            <p:txEl>
                                              <p:pRg st="1" end="1"/>
                                            </p:txEl>
                                          </p:spTgt>
                                        </p:tgtEl>
                                        <p:attrNameLst>
                                          <p:attrName>style.rotation</p:attrName>
                                        </p:attrNameLst>
                                      </p:cBhvr>
                                      <p:tavLst>
                                        <p:tav tm="0">
                                          <p:val>
                                            <p:fltVal val="-90"/>
                                          </p:val>
                                        </p:tav>
                                        <p:tav tm="100000">
                                          <p:val>
                                            <p:fltVal val="0"/>
                                          </p:val>
                                        </p:tav>
                                      </p:tavLst>
                                    </p:anim>
                                    <p:anim calcmode="lin" valueType="num">
                                      <p:cBhvr>
                                        <p:cTn id="64" dur="800" decel="100000" fill="hold"/>
                                        <p:tgtEl>
                                          <p:spTgt spid="2">
                                            <p:txEl>
                                              <p:pRg st="1" end="1"/>
                                            </p:txEl>
                                          </p:spTgt>
                                        </p:tgtEl>
                                        <p:attrNameLst>
                                          <p:attrName>ppt_x</p:attrName>
                                        </p:attrNameLst>
                                      </p:cBhvr>
                                      <p:tavLst>
                                        <p:tav tm="0">
                                          <p:val>
                                            <p:strVal val="#ppt_x+0.4"/>
                                          </p:val>
                                        </p:tav>
                                        <p:tav tm="100000">
                                          <p:val>
                                            <p:strVal val="#ppt_x-0.05"/>
                                          </p:val>
                                        </p:tav>
                                      </p:tavLst>
                                    </p:anim>
                                    <p:anim calcmode="lin" valueType="num">
                                      <p:cBhvr>
                                        <p:cTn id="65" dur="800" decel="100000" fill="hold"/>
                                        <p:tgtEl>
                                          <p:spTgt spid="2">
                                            <p:txEl>
                                              <p:pRg st="1" end="1"/>
                                            </p:txEl>
                                          </p:spTgt>
                                        </p:tgtEl>
                                        <p:attrNameLst>
                                          <p:attrName>ppt_y</p:attrName>
                                        </p:attrNameLst>
                                      </p:cBhvr>
                                      <p:tavLst>
                                        <p:tav tm="0">
                                          <p:val>
                                            <p:strVal val="#ppt_y-0.4"/>
                                          </p:val>
                                        </p:tav>
                                        <p:tav tm="100000">
                                          <p:val>
                                            <p:strVal val="#ppt_y+0.1"/>
                                          </p:val>
                                        </p:tav>
                                      </p:tavLst>
                                    </p:anim>
                                    <p:anim calcmode="lin" valueType="num">
                                      <p:cBhvr>
                                        <p:cTn id="66" dur="200" accel="100000" fill="hold">
                                          <p:stCondLst>
                                            <p:cond delay="800"/>
                                          </p:stCondLst>
                                        </p:cTn>
                                        <p:tgtEl>
                                          <p:spTgt spid="2">
                                            <p:txEl>
                                              <p:pRg st="1" end="1"/>
                                            </p:txEl>
                                          </p:spTgt>
                                        </p:tgtEl>
                                        <p:attrNameLst>
                                          <p:attrName>ppt_x</p:attrName>
                                        </p:attrNameLst>
                                      </p:cBhvr>
                                      <p:tavLst>
                                        <p:tav tm="0">
                                          <p:val>
                                            <p:strVal val="#ppt_x-0.05"/>
                                          </p:val>
                                        </p:tav>
                                        <p:tav tm="100000">
                                          <p:val>
                                            <p:strVal val="#ppt_x"/>
                                          </p:val>
                                        </p:tav>
                                      </p:tavLst>
                                    </p:anim>
                                    <p:anim calcmode="lin" valueType="num">
                                      <p:cBhvr>
                                        <p:cTn id="67" dur="200" accel="100000" fill="hold">
                                          <p:stCondLst>
                                            <p:cond delay="800"/>
                                          </p:stCondLst>
                                        </p:cTn>
                                        <p:tgtEl>
                                          <p:spTgt spid="2">
                                            <p:txEl>
                                              <p:pRg st="1" end="1"/>
                                            </p:txEl>
                                          </p:spTgt>
                                        </p:tgtEl>
                                        <p:attrNameLst>
                                          <p:attrName>ppt_y</p:attrName>
                                        </p:attrNameLst>
                                      </p:cBhvr>
                                      <p:tavLst>
                                        <p:tav tm="0">
                                          <p:val>
                                            <p:strVal val="#ppt_y+0.1"/>
                                          </p:val>
                                        </p:tav>
                                        <p:tav tm="100000">
                                          <p:val>
                                            <p:strVal val="#ppt_y"/>
                                          </p:val>
                                        </p:tav>
                                      </p:tavLst>
                                    </p:anim>
                                  </p:childTnLst>
                                </p:cTn>
                              </p:par>
                              <p:par>
                                <p:cTn id="68" presetID="30" presetClass="entr" presetSubtype="0" fill="hold" nodeType="withEffect">
                                  <p:stCondLst>
                                    <p:cond delay="0"/>
                                  </p:stCondLst>
                                  <p:childTnLst>
                                    <p:set>
                                      <p:cBhvr>
                                        <p:cTn id="69" dur="1" fill="hold">
                                          <p:stCondLst>
                                            <p:cond delay="0"/>
                                          </p:stCondLst>
                                        </p:cTn>
                                        <p:tgtEl>
                                          <p:spTgt spid="2">
                                            <p:txEl>
                                              <p:pRg st="2" end="2"/>
                                            </p:txEl>
                                          </p:spTgt>
                                        </p:tgtEl>
                                        <p:attrNameLst>
                                          <p:attrName>style.visibility</p:attrName>
                                        </p:attrNameLst>
                                      </p:cBhvr>
                                      <p:to>
                                        <p:strVal val="visible"/>
                                      </p:to>
                                    </p:set>
                                    <p:animEffect transition="in" filter="fade">
                                      <p:cBhvr>
                                        <p:cTn id="70" dur="800" decel="100000"/>
                                        <p:tgtEl>
                                          <p:spTgt spid="2">
                                            <p:txEl>
                                              <p:pRg st="2" end="2"/>
                                            </p:txEl>
                                          </p:spTgt>
                                        </p:tgtEl>
                                      </p:cBhvr>
                                    </p:animEffect>
                                    <p:anim calcmode="lin" valueType="num">
                                      <p:cBhvr>
                                        <p:cTn id="71" dur="800" decel="100000" fill="hold"/>
                                        <p:tgtEl>
                                          <p:spTgt spid="2">
                                            <p:txEl>
                                              <p:pRg st="2" end="2"/>
                                            </p:txEl>
                                          </p:spTgt>
                                        </p:tgtEl>
                                        <p:attrNameLst>
                                          <p:attrName>style.rotation</p:attrName>
                                        </p:attrNameLst>
                                      </p:cBhvr>
                                      <p:tavLst>
                                        <p:tav tm="0">
                                          <p:val>
                                            <p:fltVal val="-90"/>
                                          </p:val>
                                        </p:tav>
                                        <p:tav tm="100000">
                                          <p:val>
                                            <p:fltVal val="0"/>
                                          </p:val>
                                        </p:tav>
                                      </p:tavLst>
                                    </p:anim>
                                    <p:anim calcmode="lin" valueType="num">
                                      <p:cBhvr>
                                        <p:cTn id="72" dur="800" decel="100000" fill="hold"/>
                                        <p:tgtEl>
                                          <p:spTgt spid="2">
                                            <p:txEl>
                                              <p:pRg st="2" end="2"/>
                                            </p:txEl>
                                          </p:spTgt>
                                        </p:tgtEl>
                                        <p:attrNameLst>
                                          <p:attrName>ppt_x</p:attrName>
                                        </p:attrNameLst>
                                      </p:cBhvr>
                                      <p:tavLst>
                                        <p:tav tm="0">
                                          <p:val>
                                            <p:strVal val="#ppt_x+0.4"/>
                                          </p:val>
                                        </p:tav>
                                        <p:tav tm="100000">
                                          <p:val>
                                            <p:strVal val="#ppt_x-0.05"/>
                                          </p:val>
                                        </p:tav>
                                      </p:tavLst>
                                    </p:anim>
                                    <p:anim calcmode="lin" valueType="num">
                                      <p:cBhvr>
                                        <p:cTn id="73" dur="800" decel="100000" fill="hold"/>
                                        <p:tgtEl>
                                          <p:spTgt spid="2">
                                            <p:txEl>
                                              <p:pRg st="2" end="2"/>
                                            </p:txEl>
                                          </p:spTgt>
                                        </p:tgtEl>
                                        <p:attrNameLst>
                                          <p:attrName>ppt_y</p:attrName>
                                        </p:attrNameLst>
                                      </p:cBhvr>
                                      <p:tavLst>
                                        <p:tav tm="0">
                                          <p:val>
                                            <p:strVal val="#ppt_y-0.4"/>
                                          </p:val>
                                        </p:tav>
                                        <p:tav tm="100000">
                                          <p:val>
                                            <p:strVal val="#ppt_y+0.1"/>
                                          </p:val>
                                        </p:tav>
                                      </p:tavLst>
                                    </p:anim>
                                    <p:anim calcmode="lin" valueType="num">
                                      <p:cBhvr>
                                        <p:cTn id="74" dur="200" accel="100000" fill="hold">
                                          <p:stCondLst>
                                            <p:cond delay="800"/>
                                          </p:stCondLst>
                                        </p:cTn>
                                        <p:tgtEl>
                                          <p:spTgt spid="2">
                                            <p:txEl>
                                              <p:pRg st="2" end="2"/>
                                            </p:txEl>
                                          </p:spTgt>
                                        </p:tgtEl>
                                        <p:attrNameLst>
                                          <p:attrName>ppt_x</p:attrName>
                                        </p:attrNameLst>
                                      </p:cBhvr>
                                      <p:tavLst>
                                        <p:tav tm="0">
                                          <p:val>
                                            <p:strVal val="#ppt_x-0.05"/>
                                          </p:val>
                                        </p:tav>
                                        <p:tav tm="100000">
                                          <p:val>
                                            <p:strVal val="#ppt_x"/>
                                          </p:val>
                                        </p:tav>
                                      </p:tavLst>
                                    </p:anim>
                                    <p:anim calcmode="lin" valueType="num">
                                      <p:cBhvr>
                                        <p:cTn id="75" dur="200" accel="100000" fill="hold">
                                          <p:stCondLst>
                                            <p:cond delay="800"/>
                                          </p:stCondLst>
                                        </p:cTn>
                                        <p:tgtEl>
                                          <p:spTgt spid="2">
                                            <p:txEl>
                                              <p:pRg st="2" end="2"/>
                                            </p:txEl>
                                          </p:spTgt>
                                        </p:tgtEl>
                                        <p:attrNameLst>
                                          <p:attrName>ppt_y</p:attrName>
                                        </p:attrNameLst>
                                      </p:cBhvr>
                                      <p:tavLst>
                                        <p:tav tm="0">
                                          <p:val>
                                            <p:strVal val="#ppt_y+0.1"/>
                                          </p:val>
                                        </p:tav>
                                        <p:tav tm="100000">
                                          <p:val>
                                            <p:strVal val="#ppt_y"/>
                                          </p:val>
                                        </p:tav>
                                      </p:tavLst>
                                    </p:anim>
                                  </p:childTnLst>
                                </p:cTn>
                              </p:par>
                              <p:par>
                                <p:cTn id="76" presetID="30" presetClass="entr" presetSubtype="0" fill="hold" nodeType="withEffect">
                                  <p:stCondLst>
                                    <p:cond delay="0"/>
                                  </p:stCondLst>
                                  <p:childTnLst>
                                    <p:set>
                                      <p:cBhvr>
                                        <p:cTn id="77" dur="1" fill="hold">
                                          <p:stCondLst>
                                            <p:cond delay="0"/>
                                          </p:stCondLst>
                                        </p:cTn>
                                        <p:tgtEl>
                                          <p:spTgt spid="2">
                                            <p:txEl>
                                              <p:pRg st="3" end="3"/>
                                            </p:txEl>
                                          </p:spTgt>
                                        </p:tgtEl>
                                        <p:attrNameLst>
                                          <p:attrName>style.visibility</p:attrName>
                                        </p:attrNameLst>
                                      </p:cBhvr>
                                      <p:to>
                                        <p:strVal val="visible"/>
                                      </p:to>
                                    </p:set>
                                    <p:animEffect transition="in" filter="fade">
                                      <p:cBhvr>
                                        <p:cTn id="78" dur="800" decel="100000"/>
                                        <p:tgtEl>
                                          <p:spTgt spid="2">
                                            <p:txEl>
                                              <p:pRg st="3" end="3"/>
                                            </p:txEl>
                                          </p:spTgt>
                                        </p:tgtEl>
                                      </p:cBhvr>
                                    </p:animEffect>
                                    <p:anim calcmode="lin" valueType="num">
                                      <p:cBhvr>
                                        <p:cTn id="79" dur="800" decel="100000" fill="hold"/>
                                        <p:tgtEl>
                                          <p:spTgt spid="2">
                                            <p:txEl>
                                              <p:pRg st="3" end="3"/>
                                            </p:txEl>
                                          </p:spTgt>
                                        </p:tgtEl>
                                        <p:attrNameLst>
                                          <p:attrName>style.rotation</p:attrName>
                                        </p:attrNameLst>
                                      </p:cBhvr>
                                      <p:tavLst>
                                        <p:tav tm="0">
                                          <p:val>
                                            <p:fltVal val="-90"/>
                                          </p:val>
                                        </p:tav>
                                        <p:tav tm="100000">
                                          <p:val>
                                            <p:fltVal val="0"/>
                                          </p:val>
                                        </p:tav>
                                      </p:tavLst>
                                    </p:anim>
                                    <p:anim calcmode="lin" valueType="num">
                                      <p:cBhvr>
                                        <p:cTn id="80" dur="800" decel="100000" fill="hold"/>
                                        <p:tgtEl>
                                          <p:spTgt spid="2">
                                            <p:txEl>
                                              <p:pRg st="3" end="3"/>
                                            </p:txEl>
                                          </p:spTgt>
                                        </p:tgtEl>
                                        <p:attrNameLst>
                                          <p:attrName>ppt_x</p:attrName>
                                        </p:attrNameLst>
                                      </p:cBhvr>
                                      <p:tavLst>
                                        <p:tav tm="0">
                                          <p:val>
                                            <p:strVal val="#ppt_x+0.4"/>
                                          </p:val>
                                        </p:tav>
                                        <p:tav tm="100000">
                                          <p:val>
                                            <p:strVal val="#ppt_x-0.05"/>
                                          </p:val>
                                        </p:tav>
                                      </p:tavLst>
                                    </p:anim>
                                    <p:anim calcmode="lin" valueType="num">
                                      <p:cBhvr>
                                        <p:cTn id="81" dur="800" decel="100000" fill="hold"/>
                                        <p:tgtEl>
                                          <p:spTgt spid="2">
                                            <p:txEl>
                                              <p:pRg st="3" end="3"/>
                                            </p:txEl>
                                          </p:spTgt>
                                        </p:tgtEl>
                                        <p:attrNameLst>
                                          <p:attrName>ppt_y</p:attrName>
                                        </p:attrNameLst>
                                      </p:cBhvr>
                                      <p:tavLst>
                                        <p:tav tm="0">
                                          <p:val>
                                            <p:strVal val="#ppt_y-0.4"/>
                                          </p:val>
                                        </p:tav>
                                        <p:tav tm="100000">
                                          <p:val>
                                            <p:strVal val="#ppt_y+0.1"/>
                                          </p:val>
                                        </p:tav>
                                      </p:tavLst>
                                    </p:anim>
                                    <p:anim calcmode="lin" valueType="num">
                                      <p:cBhvr>
                                        <p:cTn id="82" dur="200" accel="100000" fill="hold">
                                          <p:stCondLst>
                                            <p:cond delay="800"/>
                                          </p:stCondLst>
                                        </p:cTn>
                                        <p:tgtEl>
                                          <p:spTgt spid="2">
                                            <p:txEl>
                                              <p:pRg st="3" end="3"/>
                                            </p:txEl>
                                          </p:spTgt>
                                        </p:tgtEl>
                                        <p:attrNameLst>
                                          <p:attrName>ppt_x</p:attrName>
                                        </p:attrNameLst>
                                      </p:cBhvr>
                                      <p:tavLst>
                                        <p:tav tm="0">
                                          <p:val>
                                            <p:strVal val="#ppt_x-0.05"/>
                                          </p:val>
                                        </p:tav>
                                        <p:tav tm="100000">
                                          <p:val>
                                            <p:strVal val="#ppt_x"/>
                                          </p:val>
                                        </p:tav>
                                      </p:tavLst>
                                    </p:anim>
                                    <p:anim calcmode="lin" valueType="num">
                                      <p:cBhvr>
                                        <p:cTn id="83" dur="200" accel="100000" fill="hold">
                                          <p:stCondLst>
                                            <p:cond delay="800"/>
                                          </p:stCondLst>
                                        </p:cTn>
                                        <p:tgtEl>
                                          <p:spTgt spid="2">
                                            <p:txEl>
                                              <p:pRg st="3" end="3"/>
                                            </p:txEl>
                                          </p:spTgt>
                                        </p:tgtEl>
                                        <p:attrNameLst>
                                          <p:attrName>ppt_y</p:attrName>
                                        </p:attrNameLst>
                                      </p:cBhvr>
                                      <p:tavLst>
                                        <p:tav tm="0">
                                          <p:val>
                                            <p:strVal val="#ppt_y+0.1"/>
                                          </p:val>
                                        </p:tav>
                                        <p:tav tm="100000">
                                          <p:val>
                                            <p:strVal val="#ppt_y"/>
                                          </p:val>
                                        </p:tav>
                                      </p:tavLst>
                                    </p:anim>
                                  </p:childTnLst>
                                </p:cTn>
                              </p:par>
                              <p:par>
                                <p:cTn id="84" presetID="30" presetClass="entr" presetSubtype="0" fill="hold" nodeType="withEffect">
                                  <p:stCondLst>
                                    <p:cond delay="0"/>
                                  </p:stCondLst>
                                  <p:childTnLst>
                                    <p:set>
                                      <p:cBhvr>
                                        <p:cTn id="85" dur="1" fill="hold">
                                          <p:stCondLst>
                                            <p:cond delay="0"/>
                                          </p:stCondLst>
                                        </p:cTn>
                                        <p:tgtEl>
                                          <p:spTgt spid="2">
                                            <p:txEl>
                                              <p:pRg st="4" end="4"/>
                                            </p:txEl>
                                          </p:spTgt>
                                        </p:tgtEl>
                                        <p:attrNameLst>
                                          <p:attrName>style.visibility</p:attrName>
                                        </p:attrNameLst>
                                      </p:cBhvr>
                                      <p:to>
                                        <p:strVal val="visible"/>
                                      </p:to>
                                    </p:set>
                                    <p:animEffect transition="in" filter="fade">
                                      <p:cBhvr>
                                        <p:cTn id="86" dur="800" decel="100000"/>
                                        <p:tgtEl>
                                          <p:spTgt spid="2">
                                            <p:txEl>
                                              <p:pRg st="4" end="4"/>
                                            </p:txEl>
                                          </p:spTgt>
                                        </p:tgtEl>
                                      </p:cBhvr>
                                    </p:animEffect>
                                    <p:anim calcmode="lin" valueType="num">
                                      <p:cBhvr>
                                        <p:cTn id="87" dur="800" decel="100000" fill="hold"/>
                                        <p:tgtEl>
                                          <p:spTgt spid="2">
                                            <p:txEl>
                                              <p:pRg st="4" end="4"/>
                                            </p:txEl>
                                          </p:spTgt>
                                        </p:tgtEl>
                                        <p:attrNameLst>
                                          <p:attrName>style.rotation</p:attrName>
                                        </p:attrNameLst>
                                      </p:cBhvr>
                                      <p:tavLst>
                                        <p:tav tm="0">
                                          <p:val>
                                            <p:fltVal val="-90"/>
                                          </p:val>
                                        </p:tav>
                                        <p:tav tm="100000">
                                          <p:val>
                                            <p:fltVal val="0"/>
                                          </p:val>
                                        </p:tav>
                                      </p:tavLst>
                                    </p:anim>
                                    <p:anim calcmode="lin" valueType="num">
                                      <p:cBhvr>
                                        <p:cTn id="88" dur="800" decel="100000" fill="hold"/>
                                        <p:tgtEl>
                                          <p:spTgt spid="2">
                                            <p:txEl>
                                              <p:pRg st="4" end="4"/>
                                            </p:txEl>
                                          </p:spTgt>
                                        </p:tgtEl>
                                        <p:attrNameLst>
                                          <p:attrName>ppt_x</p:attrName>
                                        </p:attrNameLst>
                                      </p:cBhvr>
                                      <p:tavLst>
                                        <p:tav tm="0">
                                          <p:val>
                                            <p:strVal val="#ppt_x+0.4"/>
                                          </p:val>
                                        </p:tav>
                                        <p:tav tm="100000">
                                          <p:val>
                                            <p:strVal val="#ppt_x-0.05"/>
                                          </p:val>
                                        </p:tav>
                                      </p:tavLst>
                                    </p:anim>
                                    <p:anim calcmode="lin" valueType="num">
                                      <p:cBhvr>
                                        <p:cTn id="89" dur="800" decel="100000" fill="hold"/>
                                        <p:tgtEl>
                                          <p:spTgt spid="2">
                                            <p:txEl>
                                              <p:pRg st="4" end="4"/>
                                            </p:txEl>
                                          </p:spTgt>
                                        </p:tgtEl>
                                        <p:attrNameLst>
                                          <p:attrName>ppt_y</p:attrName>
                                        </p:attrNameLst>
                                      </p:cBhvr>
                                      <p:tavLst>
                                        <p:tav tm="0">
                                          <p:val>
                                            <p:strVal val="#ppt_y-0.4"/>
                                          </p:val>
                                        </p:tav>
                                        <p:tav tm="100000">
                                          <p:val>
                                            <p:strVal val="#ppt_y+0.1"/>
                                          </p:val>
                                        </p:tav>
                                      </p:tavLst>
                                    </p:anim>
                                    <p:anim calcmode="lin" valueType="num">
                                      <p:cBhvr>
                                        <p:cTn id="90" dur="200" accel="100000" fill="hold">
                                          <p:stCondLst>
                                            <p:cond delay="800"/>
                                          </p:stCondLst>
                                        </p:cTn>
                                        <p:tgtEl>
                                          <p:spTgt spid="2">
                                            <p:txEl>
                                              <p:pRg st="4" end="4"/>
                                            </p:txEl>
                                          </p:spTgt>
                                        </p:tgtEl>
                                        <p:attrNameLst>
                                          <p:attrName>ppt_x</p:attrName>
                                        </p:attrNameLst>
                                      </p:cBhvr>
                                      <p:tavLst>
                                        <p:tav tm="0">
                                          <p:val>
                                            <p:strVal val="#ppt_x-0.05"/>
                                          </p:val>
                                        </p:tav>
                                        <p:tav tm="100000">
                                          <p:val>
                                            <p:strVal val="#ppt_x"/>
                                          </p:val>
                                        </p:tav>
                                      </p:tavLst>
                                    </p:anim>
                                    <p:anim calcmode="lin" valueType="num">
                                      <p:cBhvr>
                                        <p:cTn id="91" dur="200" accel="100000" fill="hold">
                                          <p:stCondLst>
                                            <p:cond delay="800"/>
                                          </p:stCondLst>
                                        </p:cTn>
                                        <p:tgtEl>
                                          <p:spTgt spid="2">
                                            <p:txEl>
                                              <p:pRg st="4" end="4"/>
                                            </p:txEl>
                                          </p:spTgt>
                                        </p:tgtEl>
                                        <p:attrNameLst>
                                          <p:attrName>ppt_y</p:attrName>
                                        </p:attrNameLst>
                                      </p:cBhvr>
                                      <p:tavLst>
                                        <p:tav tm="0">
                                          <p:val>
                                            <p:strVal val="#ppt_y+0.1"/>
                                          </p:val>
                                        </p:tav>
                                        <p:tav tm="100000">
                                          <p:val>
                                            <p:strVal val="#ppt_y"/>
                                          </p:val>
                                        </p:tav>
                                      </p:tavLst>
                                    </p:anim>
                                  </p:childTnLst>
                                </p:cTn>
                              </p:par>
                              <p:par>
                                <p:cTn id="92" presetID="30" presetClass="entr" presetSubtype="0" fill="hold" nodeType="withEffect">
                                  <p:stCondLst>
                                    <p:cond delay="0"/>
                                  </p:stCondLst>
                                  <p:childTnLst>
                                    <p:set>
                                      <p:cBhvr>
                                        <p:cTn id="93" dur="1" fill="hold">
                                          <p:stCondLst>
                                            <p:cond delay="0"/>
                                          </p:stCondLst>
                                        </p:cTn>
                                        <p:tgtEl>
                                          <p:spTgt spid="2">
                                            <p:txEl>
                                              <p:pRg st="5" end="5"/>
                                            </p:txEl>
                                          </p:spTgt>
                                        </p:tgtEl>
                                        <p:attrNameLst>
                                          <p:attrName>style.visibility</p:attrName>
                                        </p:attrNameLst>
                                      </p:cBhvr>
                                      <p:to>
                                        <p:strVal val="visible"/>
                                      </p:to>
                                    </p:set>
                                    <p:animEffect transition="in" filter="fade">
                                      <p:cBhvr>
                                        <p:cTn id="94" dur="800" decel="100000"/>
                                        <p:tgtEl>
                                          <p:spTgt spid="2">
                                            <p:txEl>
                                              <p:pRg st="5" end="5"/>
                                            </p:txEl>
                                          </p:spTgt>
                                        </p:tgtEl>
                                      </p:cBhvr>
                                    </p:animEffect>
                                    <p:anim calcmode="lin" valueType="num">
                                      <p:cBhvr>
                                        <p:cTn id="95" dur="800" decel="100000" fill="hold"/>
                                        <p:tgtEl>
                                          <p:spTgt spid="2">
                                            <p:txEl>
                                              <p:pRg st="5" end="5"/>
                                            </p:txEl>
                                          </p:spTgt>
                                        </p:tgtEl>
                                        <p:attrNameLst>
                                          <p:attrName>style.rotation</p:attrName>
                                        </p:attrNameLst>
                                      </p:cBhvr>
                                      <p:tavLst>
                                        <p:tav tm="0">
                                          <p:val>
                                            <p:fltVal val="-90"/>
                                          </p:val>
                                        </p:tav>
                                        <p:tav tm="100000">
                                          <p:val>
                                            <p:fltVal val="0"/>
                                          </p:val>
                                        </p:tav>
                                      </p:tavLst>
                                    </p:anim>
                                    <p:anim calcmode="lin" valueType="num">
                                      <p:cBhvr>
                                        <p:cTn id="96" dur="800" decel="100000" fill="hold"/>
                                        <p:tgtEl>
                                          <p:spTgt spid="2">
                                            <p:txEl>
                                              <p:pRg st="5" end="5"/>
                                            </p:txEl>
                                          </p:spTgt>
                                        </p:tgtEl>
                                        <p:attrNameLst>
                                          <p:attrName>ppt_x</p:attrName>
                                        </p:attrNameLst>
                                      </p:cBhvr>
                                      <p:tavLst>
                                        <p:tav tm="0">
                                          <p:val>
                                            <p:strVal val="#ppt_x+0.4"/>
                                          </p:val>
                                        </p:tav>
                                        <p:tav tm="100000">
                                          <p:val>
                                            <p:strVal val="#ppt_x-0.05"/>
                                          </p:val>
                                        </p:tav>
                                      </p:tavLst>
                                    </p:anim>
                                    <p:anim calcmode="lin" valueType="num">
                                      <p:cBhvr>
                                        <p:cTn id="97" dur="800" decel="100000" fill="hold"/>
                                        <p:tgtEl>
                                          <p:spTgt spid="2">
                                            <p:txEl>
                                              <p:pRg st="5" end="5"/>
                                            </p:txEl>
                                          </p:spTgt>
                                        </p:tgtEl>
                                        <p:attrNameLst>
                                          <p:attrName>ppt_y</p:attrName>
                                        </p:attrNameLst>
                                      </p:cBhvr>
                                      <p:tavLst>
                                        <p:tav tm="0">
                                          <p:val>
                                            <p:strVal val="#ppt_y-0.4"/>
                                          </p:val>
                                        </p:tav>
                                        <p:tav tm="100000">
                                          <p:val>
                                            <p:strVal val="#ppt_y+0.1"/>
                                          </p:val>
                                        </p:tav>
                                      </p:tavLst>
                                    </p:anim>
                                    <p:anim calcmode="lin" valueType="num">
                                      <p:cBhvr>
                                        <p:cTn id="98" dur="200" accel="100000" fill="hold">
                                          <p:stCondLst>
                                            <p:cond delay="800"/>
                                          </p:stCondLst>
                                        </p:cTn>
                                        <p:tgtEl>
                                          <p:spTgt spid="2">
                                            <p:txEl>
                                              <p:pRg st="5" end="5"/>
                                            </p:txEl>
                                          </p:spTgt>
                                        </p:tgtEl>
                                        <p:attrNameLst>
                                          <p:attrName>ppt_x</p:attrName>
                                        </p:attrNameLst>
                                      </p:cBhvr>
                                      <p:tavLst>
                                        <p:tav tm="0">
                                          <p:val>
                                            <p:strVal val="#ppt_x-0.05"/>
                                          </p:val>
                                        </p:tav>
                                        <p:tav tm="100000">
                                          <p:val>
                                            <p:strVal val="#ppt_x"/>
                                          </p:val>
                                        </p:tav>
                                      </p:tavLst>
                                    </p:anim>
                                    <p:anim calcmode="lin" valueType="num">
                                      <p:cBhvr>
                                        <p:cTn id="99" dur="200" accel="100000" fill="hold">
                                          <p:stCondLst>
                                            <p:cond delay="800"/>
                                          </p:stCondLst>
                                        </p:cTn>
                                        <p:tgtEl>
                                          <p:spTgt spid="2">
                                            <p:txEl>
                                              <p:pRg st="5" end="5"/>
                                            </p:txEl>
                                          </p:spTgt>
                                        </p:tgtEl>
                                        <p:attrNameLst>
                                          <p:attrName>ppt_y</p:attrName>
                                        </p:attrNameLst>
                                      </p:cBhvr>
                                      <p:tavLst>
                                        <p:tav tm="0">
                                          <p:val>
                                            <p:strVal val="#ppt_y+0.1"/>
                                          </p:val>
                                        </p:tav>
                                        <p:tav tm="100000">
                                          <p:val>
                                            <p:strVal val="#ppt_y"/>
                                          </p:val>
                                        </p:tav>
                                      </p:tavLst>
                                    </p:anim>
                                  </p:childTnLst>
                                </p:cTn>
                              </p:par>
                              <p:par>
                                <p:cTn id="100" presetID="30" presetClass="entr" presetSubtype="0" fill="hold" nodeType="withEffect">
                                  <p:stCondLst>
                                    <p:cond delay="0"/>
                                  </p:stCondLst>
                                  <p:childTnLst>
                                    <p:set>
                                      <p:cBhvr>
                                        <p:cTn id="101" dur="1" fill="hold">
                                          <p:stCondLst>
                                            <p:cond delay="0"/>
                                          </p:stCondLst>
                                        </p:cTn>
                                        <p:tgtEl>
                                          <p:spTgt spid="2">
                                            <p:txEl>
                                              <p:pRg st="6" end="6"/>
                                            </p:txEl>
                                          </p:spTgt>
                                        </p:tgtEl>
                                        <p:attrNameLst>
                                          <p:attrName>style.visibility</p:attrName>
                                        </p:attrNameLst>
                                      </p:cBhvr>
                                      <p:to>
                                        <p:strVal val="visible"/>
                                      </p:to>
                                    </p:set>
                                    <p:animEffect transition="in" filter="fade">
                                      <p:cBhvr>
                                        <p:cTn id="102" dur="800" decel="100000"/>
                                        <p:tgtEl>
                                          <p:spTgt spid="2">
                                            <p:txEl>
                                              <p:pRg st="6" end="6"/>
                                            </p:txEl>
                                          </p:spTgt>
                                        </p:tgtEl>
                                      </p:cBhvr>
                                    </p:animEffect>
                                    <p:anim calcmode="lin" valueType="num">
                                      <p:cBhvr>
                                        <p:cTn id="103" dur="800" decel="100000" fill="hold"/>
                                        <p:tgtEl>
                                          <p:spTgt spid="2">
                                            <p:txEl>
                                              <p:pRg st="6" end="6"/>
                                            </p:txEl>
                                          </p:spTgt>
                                        </p:tgtEl>
                                        <p:attrNameLst>
                                          <p:attrName>style.rotation</p:attrName>
                                        </p:attrNameLst>
                                      </p:cBhvr>
                                      <p:tavLst>
                                        <p:tav tm="0">
                                          <p:val>
                                            <p:fltVal val="-90"/>
                                          </p:val>
                                        </p:tav>
                                        <p:tav tm="100000">
                                          <p:val>
                                            <p:fltVal val="0"/>
                                          </p:val>
                                        </p:tav>
                                      </p:tavLst>
                                    </p:anim>
                                    <p:anim calcmode="lin" valueType="num">
                                      <p:cBhvr>
                                        <p:cTn id="104" dur="800" decel="100000" fill="hold"/>
                                        <p:tgtEl>
                                          <p:spTgt spid="2">
                                            <p:txEl>
                                              <p:pRg st="6" end="6"/>
                                            </p:txEl>
                                          </p:spTgt>
                                        </p:tgtEl>
                                        <p:attrNameLst>
                                          <p:attrName>ppt_x</p:attrName>
                                        </p:attrNameLst>
                                      </p:cBhvr>
                                      <p:tavLst>
                                        <p:tav tm="0">
                                          <p:val>
                                            <p:strVal val="#ppt_x+0.4"/>
                                          </p:val>
                                        </p:tav>
                                        <p:tav tm="100000">
                                          <p:val>
                                            <p:strVal val="#ppt_x-0.05"/>
                                          </p:val>
                                        </p:tav>
                                      </p:tavLst>
                                    </p:anim>
                                    <p:anim calcmode="lin" valueType="num">
                                      <p:cBhvr>
                                        <p:cTn id="105" dur="800" decel="100000" fill="hold"/>
                                        <p:tgtEl>
                                          <p:spTgt spid="2">
                                            <p:txEl>
                                              <p:pRg st="6" end="6"/>
                                            </p:txEl>
                                          </p:spTgt>
                                        </p:tgtEl>
                                        <p:attrNameLst>
                                          <p:attrName>ppt_y</p:attrName>
                                        </p:attrNameLst>
                                      </p:cBhvr>
                                      <p:tavLst>
                                        <p:tav tm="0">
                                          <p:val>
                                            <p:strVal val="#ppt_y-0.4"/>
                                          </p:val>
                                        </p:tav>
                                        <p:tav tm="100000">
                                          <p:val>
                                            <p:strVal val="#ppt_y+0.1"/>
                                          </p:val>
                                        </p:tav>
                                      </p:tavLst>
                                    </p:anim>
                                    <p:anim calcmode="lin" valueType="num">
                                      <p:cBhvr>
                                        <p:cTn id="106" dur="200" accel="100000" fill="hold">
                                          <p:stCondLst>
                                            <p:cond delay="800"/>
                                          </p:stCondLst>
                                        </p:cTn>
                                        <p:tgtEl>
                                          <p:spTgt spid="2">
                                            <p:txEl>
                                              <p:pRg st="6" end="6"/>
                                            </p:txEl>
                                          </p:spTgt>
                                        </p:tgtEl>
                                        <p:attrNameLst>
                                          <p:attrName>ppt_x</p:attrName>
                                        </p:attrNameLst>
                                      </p:cBhvr>
                                      <p:tavLst>
                                        <p:tav tm="0">
                                          <p:val>
                                            <p:strVal val="#ppt_x-0.05"/>
                                          </p:val>
                                        </p:tav>
                                        <p:tav tm="100000">
                                          <p:val>
                                            <p:strVal val="#ppt_x"/>
                                          </p:val>
                                        </p:tav>
                                      </p:tavLst>
                                    </p:anim>
                                    <p:anim calcmode="lin" valueType="num">
                                      <p:cBhvr>
                                        <p:cTn id="107" dur="200" accel="100000" fill="hold">
                                          <p:stCondLst>
                                            <p:cond delay="800"/>
                                          </p:stCondLst>
                                        </p:cTn>
                                        <p:tgtEl>
                                          <p:spTgt spid="2">
                                            <p:txEl>
                                              <p:pRg st="6" end="6"/>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p:cNvGraphicFramePr>
            <a:graphicFrameLocks/>
          </p:cNvGraphicFramePr>
          <p:nvPr>
            <p:extLst>
              <p:ext uri="{D42A27DB-BD31-4B8C-83A1-F6EECF244321}">
                <p14:modId xmlns:p14="http://schemas.microsoft.com/office/powerpoint/2010/main" val="2279026202"/>
              </p:ext>
            </p:extLst>
          </p:nvPr>
        </p:nvGraphicFramePr>
        <p:xfrm>
          <a:off x="38100" y="6273800"/>
          <a:ext cx="8991600" cy="52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
          <p:cNvSpPr>
            <a:spLocks noGrp="1"/>
          </p:cNvSpPr>
          <p:nvPr>
            <p:ph type="title"/>
          </p:nvPr>
        </p:nvSpPr>
        <p:spPr>
          <a:xfrm>
            <a:off x="457200" y="274638"/>
            <a:ext cx="8229600" cy="1143000"/>
          </a:xfrm>
        </p:spPr>
        <p:txBody>
          <a:bodyPr/>
          <a:lstStyle/>
          <a:p>
            <a:r>
              <a:rPr lang="en-US" dirty="0" smtClean="0"/>
              <a:t>The Group Informatics Path</a:t>
            </a:r>
            <a:endParaRPr lang="en-US" dirty="0"/>
          </a:p>
        </p:txBody>
      </p:sp>
      <p:graphicFrame>
        <p:nvGraphicFramePr>
          <p:cNvPr id="13" name="Content Placeholder 3"/>
          <p:cNvGraphicFramePr>
            <a:graphicFrameLocks noGrp="1"/>
          </p:cNvGraphicFramePr>
          <p:nvPr>
            <p:ph idx="1"/>
            <p:extLst>
              <p:ext uri="{D42A27DB-BD31-4B8C-83A1-F6EECF244321}">
                <p14:modId xmlns:p14="http://schemas.microsoft.com/office/powerpoint/2010/main" val="369798567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Right Arrow 13"/>
          <p:cNvSpPr/>
          <p:nvPr/>
        </p:nvSpPr>
        <p:spPr>
          <a:xfrm>
            <a:off x="457200" y="3144603"/>
            <a:ext cx="8080434" cy="11995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Increasing Generalizability</a:t>
            </a:r>
            <a:endParaRPr lang="en-US" dirty="0"/>
          </a:p>
        </p:txBody>
      </p:sp>
      <p:sp>
        <p:nvSpPr>
          <p:cNvPr id="15" name="TextBox 14"/>
          <p:cNvSpPr txBox="1"/>
          <p:nvPr/>
        </p:nvSpPr>
        <p:spPr>
          <a:xfrm>
            <a:off x="2065267" y="5233911"/>
            <a:ext cx="5073286" cy="369332"/>
          </a:xfrm>
          <a:prstGeom prst="rect">
            <a:avLst/>
          </a:prstGeom>
          <a:noFill/>
        </p:spPr>
        <p:txBody>
          <a:bodyPr wrap="none" rtlCol="0">
            <a:spAutoFit/>
          </a:bodyPr>
          <a:lstStyle/>
          <a:p>
            <a:r>
              <a:rPr lang="en-US" dirty="0" smtClean="0"/>
              <a:t>Drawing Inference from Electronic Trace Data (Logs)</a:t>
            </a:r>
            <a:endParaRPr lang="en-US" dirty="0"/>
          </a:p>
        </p:txBody>
      </p:sp>
    </p:spTree>
    <p:extLst>
      <p:ext uri="{BB962C8B-B14F-4D97-AF65-F5344CB8AC3E}">
        <p14:creationId xmlns:p14="http://schemas.microsoft.com/office/powerpoint/2010/main" val="1361786587"/>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Story">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Story">
      <a:majorFont>
        <a:latin typeface="Calisto MT"/>
        <a:ea typeface=""/>
        <a:cs typeface=""/>
        <a:font script="Jpan" typeface="ＭＳ Ｐ明朝"/>
        <a:font script="Hans" typeface="宋体"/>
        <a:font script="Hant" typeface="新細明體"/>
      </a:majorFont>
      <a:minorFont>
        <a:latin typeface="Calisto MT"/>
        <a:ea typeface=""/>
        <a:cs typeface=""/>
        <a:font script="Jpan" typeface="ＭＳ Ｐ明朝"/>
        <a:font script="Hans" typeface="宋体"/>
        <a:font script="Hant" typeface="新細明體"/>
      </a:minorFont>
    </a:fontScheme>
    <a:fmtScheme name="Story">
      <a:fillStyleLst>
        <a:solidFill>
          <a:schemeClr val="phClr"/>
        </a:solidFill>
        <a:blipFill rotWithShape="1">
          <a:blip xmlns:r="http://schemas.openxmlformats.org/officeDocument/2006/relationships" r:embed="rId1">
            <a:duotone>
              <a:schemeClr val="phClr">
                <a:shade val="10000"/>
                <a:satMod val="150000"/>
                <a:lumMod val="120000"/>
              </a:schemeClr>
              <a:schemeClr val="phClr">
                <a:satMod val="350000"/>
                <a:lumMod val="150000"/>
              </a:schemeClr>
            </a:duotone>
          </a:blip>
          <a:tile tx="0" ty="0" sx="20000" sy="20000" flip="none" algn="ctr"/>
        </a:blipFill>
        <a:gradFill rotWithShape="1">
          <a:gsLst>
            <a:gs pos="0">
              <a:schemeClr val="phClr">
                <a:shade val="20000"/>
                <a:satMod val="130000"/>
              </a:schemeClr>
            </a:gs>
            <a:gs pos="50000">
              <a:schemeClr val="phClr">
                <a:shade val="90000"/>
                <a:satMod val="130000"/>
              </a:schemeClr>
            </a:gs>
            <a:gs pos="100000">
              <a:schemeClr val="phClr">
                <a:shade val="100000"/>
                <a:satMod val="200000"/>
                <a:lumMod val="120000"/>
              </a:schemeClr>
            </a:gs>
          </a:gsLst>
          <a:lin ang="16200000" scaled="0"/>
        </a:gradFill>
      </a:fillStyleLst>
      <a:lnStyleLst>
        <a:ln w="6350" cap="flat" cmpd="sng" algn="ctr">
          <a:solidFill>
            <a:schemeClr val="phClr">
              <a:shade val="95000"/>
              <a:satMod val="105000"/>
            </a:schemeClr>
          </a:solidFill>
          <a:prstDash val="solid"/>
        </a:ln>
        <a:ln w="19050"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outerShdw blurRad="88900" dist="50800" dir="2100000" sx="104000" sy="104000" algn="br" rotWithShape="0">
              <a:srgbClr val="000000">
                <a:alpha val="55000"/>
              </a:srgbClr>
            </a:outerShdw>
          </a:effectLst>
        </a:effectStyle>
        <a:effectStyle>
          <a:effectLst>
            <a:outerShdw blurRad="127000" dist="63500" dir="5400000" sx="103000" sy="103000" rotWithShape="0">
              <a:srgbClr val="000000">
                <a:alpha val="75000"/>
              </a:srgbClr>
            </a:outerShdw>
          </a:effectLst>
          <a:scene3d>
            <a:camera prst="perspectiveFront" fov="3000000"/>
            <a:lightRig rig="balanced" dir="t">
              <a:rot lat="0" lon="0" rev="18000000"/>
            </a:lightRig>
          </a:scene3d>
          <a:sp3d prstMaterial="plastic">
            <a:bevelT w="254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2">
            <a:duotone>
              <a:schemeClr val="phClr">
                <a:shade val="10000"/>
                <a:satMod val="150000"/>
              </a:schemeClr>
              <a:schemeClr val="phClr">
                <a:tint val="60000"/>
                <a:satMod val="4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Story.thmx</Template>
  <TotalTime>4615</TotalTime>
  <Words>2702</Words>
  <Application>Microsoft Macintosh PowerPoint</Application>
  <PresentationFormat>On-screen Show (4:3)</PresentationFormat>
  <Paragraphs>402</Paragraphs>
  <Slides>35</Slides>
  <Notes>12</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Story</vt:lpstr>
      <vt:lpstr>Group Informatics:  Design, Research and Blended Data Methodologies</vt:lpstr>
      <vt:lpstr>PowerPoint Presentation</vt:lpstr>
      <vt:lpstr>Prominent, Contemporary Example: MOOCs</vt:lpstr>
      <vt:lpstr>State of Learning Technology Design</vt:lpstr>
      <vt:lpstr>A Pragmatic Path</vt:lpstr>
      <vt:lpstr>Research Agenda</vt:lpstr>
      <vt:lpstr>Learning Technology Design</vt:lpstr>
      <vt:lpstr>PowerPoint Presentation</vt:lpstr>
      <vt:lpstr>The Group Informatics Path</vt:lpstr>
      <vt:lpstr>Group Informatics Ontology</vt:lpstr>
      <vt:lpstr>General Group Informatics Methodological Approach</vt:lpstr>
      <vt:lpstr>Studies Building Indicators Across Contexts</vt:lpstr>
      <vt:lpstr>Studies Across Contexts</vt:lpstr>
      <vt:lpstr>Methodological Approach: Group Informatics</vt:lpstr>
      <vt:lpstr>Key Findings</vt:lpstr>
      <vt:lpstr>1: Coordination on the APAN forum is connected to action on the ground in Haiti</vt:lpstr>
      <vt:lpstr>2: Heavily used for coordination work </vt:lpstr>
      <vt:lpstr>3: You Can’t Identify Who the Connectors are Just by Reading the Forum</vt:lpstr>
      <vt:lpstr>Studies Across Contexts</vt:lpstr>
      <vt:lpstr>Mylyn - Changes Over Time</vt:lpstr>
      <vt:lpstr>Topical Threading</vt:lpstr>
      <vt:lpstr>Topical Analysis + Levels of Participation</vt:lpstr>
      <vt:lpstr>Release One (2.0)</vt:lpstr>
      <vt:lpstr>Release 8 (3.3)</vt:lpstr>
      <vt:lpstr>PowerPoint Presentation</vt:lpstr>
      <vt:lpstr>Github: Who’s Hangin’ with Gazay?</vt:lpstr>
      <vt:lpstr>PowerPoint Presentation</vt:lpstr>
      <vt:lpstr>Studies Across Contexts</vt:lpstr>
      <vt:lpstr>PowerPoint Presentation</vt:lpstr>
      <vt:lpstr>PowerPoint Presentation</vt:lpstr>
      <vt:lpstr>To Sum Up Big Social Data:  Probabilistic Thinking to Instrument Learning and Information Behavior</vt:lpstr>
      <vt:lpstr>Learning Technology Design</vt:lpstr>
      <vt:lpstr>Thank You</vt:lpstr>
      <vt:lpstr>PowerPoint Presentation</vt:lpstr>
      <vt:lpstr>PowerPoint Presentation</vt:lpstr>
    </vt:vector>
  </TitlesOfParts>
  <Company>drexel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Informatics:  A Pathway to Interdisciplinary  Learning Technology Design</dc:title>
  <dc:creator>Sean Goggins</dc:creator>
  <cp:lastModifiedBy>Sean Goggins</cp:lastModifiedBy>
  <cp:revision>119</cp:revision>
  <dcterms:created xsi:type="dcterms:W3CDTF">2013-01-21T17:12:54Z</dcterms:created>
  <dcterms:modified xsi:type="dcterms:W3CDTF">2013-02-10T16:45:31Z</dcterms:modified>
</cp:coreProperties>
</file>